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02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71.svg" ContentType="image/svg+xml"/>
  <Override PartName="/ppt/media/image74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302" r:id="rId3"/>
    <p:sldId id="535" r:id="rId5"/>
    <p:sldId id="536" r:id="rId6"/>
    <p:sldId id="2568" r:id="rId7"/>
    <p:sldId id="2492" r:id="rId8"/>
    <p:sldId id="2383" r:id="rId9"/>
    <p:sldId id="2438" r:id="rId10"/>
    <p:sldId id="2395" r:id="rId11"/>
    <p:sldId id="2671" r:id="rId12"/>
    <p:sldId id="2702" r:id="rId13"/>
    <p:sldId id="2362" r:id="rId14"/>
    <p:sldId id="2361" r:id="rId15"/>
    <p:sldId id="2615" r:id="rId16"/>
    <p:sldId id="2701" r:id="rId17"/>
    <p:sldId id="2644" r:id="rId18"/>
    <p:sldId id="2439" r:id="rId19"/>
    <p:sldId id="2703" r:id="rId20"/>
    <p:sldId id="2403" r:id="rId21"/>
    <p:sldId id="2462" r:id="rId22"/>
    <p:sldId id="2519" r:id="rId23"/>
    <p:sldId id="2385" r:id="rId24"/>
    <p:sldId id="2523" r:id="rId25"/>
    <p:sldId id="2548" r:id="rId26"/>
    <p:sldId id="2401" r:id="rId27"/>
    <p:sldId id="2614" r:id="rId28"/>
    <p:sldId id="2616" r:id="rId29"/>
    <p:sldId id="2404" r:id="rId30"/>
    <p:sldId id="2463" r:id="rId31"/>
    <p:sldId id="2405" r:id="rId32"/>
    <p:sldId id="2480" r:id="rId33"/>
    <p:sldId id="2406" r:id="rId34"/>
    <p:sldId id="2604" r:id="rId35"/>
    <p:sldId id="2496" r:id="rId36"/>
    <p:sldId id="2520" r:id="rId37"/>
    <p:sldId id="2436" r:id="rId38"/>
    <p:sldId id="2437" r:id="rId39"/>
    <p:sldId id="2443" r:id="rId40"/>
    <p:sldId id="2460" r:id="rId41"/>
    <p:sldId id="2319" r:id="rId4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8" userDrawn="1">
          <p15:clr>
            <a:srgbClr val="A4A3A4"/>
          </p15:clr>
        </p15:guide>
        <p15:guide id="2" pos="2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DC2"/>
    <a:srgbClr val="1286BC"/>
    <a:srgbClr val="2BA374"/>
    <a:srgbClr val="1F5CD7"/>
    <a:srgbClr val="6993E9"/>
    <a:srgbClr val="69A7E9"/>
    <a:srgbClr val="EE968C"/>
    <a:srgbClr val="90EE90"/>
    <a:srgbClr val="900208"/>
    <a:srgbClr val="741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598"/>
        <p:guide pos="2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GIF"/><Relationship Id="rId1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svg"/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8.svg"/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3.GIF"/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34.svg"/><Relationship Id="rId25" Type="http://schemas.openxmlformats.org/officeDocument/2006/relationships/image" Target="../media/image33.png"/><Relationship Id="rId24" Type="http://schemas.openxmlformats.org/officeDocument/2006/relationships/image" Target="../media/image32.svg"/><Relationship Id="rId23" Type="http://schemas.openxmlformats.org/officeDocument/2006/relationships/image" Target="../media/image31.png"/><Relationship Id="rId22" Type="http://schemas.openxmlformats.org/officeDocument/2006/relationships/image" Target="../media/image30.svg"/><Relationship Id="rId21" Type="http://schemas.openxmlformats.org/officeDocument/2006/relationships/image" Target="../media/image29.png"/><Relationship Id="rId20" Type="http://schemas.openxmlformats.org/officeDocument/2006/relationships/image" Target="../media/image28.svg"/><Relationship Id="rId2" Type="http://schemas.openxmlformats.org/officeDocument/2006/relationships/image" Target="../media/image10.svg"/><Relationship Id="rId19" Type="http://schemas.openxmlformats.org/officeDocument/2006/relationships/image" Target="../media/image27.png"/><Relationship Id="rId18" Type="http://schemas.openxmlformats.org/officeDocument/2006/relationships/image" Target="../media/image26.svg"/><Relationship Id="rId17" Type="http://schemas.openxmlformats.org/officeDocument/2006/relationships/image" Target="../media/image25.png"/><Relationship Id="rId16" Type="http://schemas.openxmlformats.org/officeDocument/2006/relationships/image" Target="../media/image24.svg"/><Relationship Id="rId15" Type="http://schemas.openxmlformats.org/officeDocument/2006/relationships/image" Target="../media/image23.png"/><Relationship Id="rId14" Type="http://schemas.openxmlformats.org/officeDocument/2006/relationships/image" Target="../media/image22.svg"/><Relationship Id="rId13" Type="http://schemas.openxmlformats.org/officeDocument/2006/relationships/image" Target="../media/image21.png"/><Relationship Id="rId12" Type="http://schemas.openxmlformats.org/officeDocument/2006/relationships/image" Target="../media/image20.svg"/><Relationship Id="rId11" Type="http://schemas.openxmlformats.org/officeDocument/2006/relationships/image" Target="../media/image19.png"/><Relationship Id="rId10" Type="http://schemas.openxmlformats.org/officeDocument/2006/relationships/image" Target="../media/image18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56.svg"/><Relationship Id="rId23" Type="http://schemas.openxmlformats.org/officeDocument/2006/relationships/image" Target="../media/image55.png"/><Relationship Id="rId22" Type="http://schemas.openxmlformats.org/officeDocument/2006/relationships/image" Target="../media/image54.svg"/><Relationship Id="rId21" Type="http://schemas.openxmlformats.org/officeDocument/2006/relationships/image" Target="../media/image53.png"/><Relationship Id="rId20" Type="http://schemas.openxmlformats.org/officeDocument/2006/relationships/image" Target="../media/image52.svg"/><Relationship Id="rId2" Type="http://schemas.openxmlformats.org/officeDocument/2006/relationships/image" Target="../media/image36.svg"/><Relationship Id="rId19" Type="http://schemas.openxmlformats.org/officeDocument/2006/relationships/image" Target="../media/image51.png"/><Relationship Id="rId18" Type="http://schemas.openxmlformats.org/officeDocument/2006/relationships/image" Target="../media/image50.svg"/><Relationship Id="rId17" Type="http://schemas.openxmlformats.org/officeDocument/2006/relationships/image" Target="../media/image49.png"/><Relationship Id="rId16" Type="http://schemas.openxmlformats.org/officeDocument/2006/relationships/image" Target="../media/image48.svg"/><Relationship Id="rId15" Type="http://schemas.openxmlformats.org/officeDocument/2006/relationships/image" Target="../media/image47.png"/><Relationship Id="rId14" Type="http://schemas.openxmlformats.org/officeDocument/2006/relationships/image" Target="../media/image46.svg"/><Relationship Id="rId13" Type="http://schemas.openxmlformats.org/officeDocument/2006/relationships/image" Target="../media/image45.png"/><Relationship Id="rId12" Type="http://schemas.openxmlformats.org/officeDocument/2006/relationships/image" Target="../media/image44.svg"/><Relationship Id="rId11" Type="http://schemas.openxmlformats.org/officeDocument/2006/relationships/image" Target="../media/image43.png"/><Relationship Id="rId10" Type="http://schemas.openxmlformats.org/officeDocument/2006/relationships/image" Target="../media/image42.sv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2157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 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Prediction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Using 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Ali Ahmadi Esfidi</a:t>
            </a:r>
            <a:endParaRPr lang="en-US" altLang="zh-CN" sz="1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Parts Of Speech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overview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801370"/>
            <a:ext cx="6207760" cy="39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348"/>
          <a:stretch>
            <a:fillRect/>
          </a:stretch>
        </p:blipFill>
        <p:spPr>
          <a:xfrm>
            <a:off x="4509135" y="1354455"/>
            <a:ext cx="2814955" cy="275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51833"/>
          <a:stretch>
            <a:fillRect/>
          </a:stretch>
        </p:blipFill>
        <p:spPr>
          <a:xfrm>
            <a:off x="1752600" y="1354455"/>
            <a:ext cx="2786380" cy="2750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45249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ocke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Y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ounger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K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asami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A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1230630"/>
            <a:ext cx="3106420" cy="31019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Back To T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" y="4287520"/>
            <a:ext cx="74244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Font typeface="Wingdings" panose="05000000000000000000" charset="0"/>
              <a:buChar char="þ"/>
            </a:pP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Thus, we need to calculate all possible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columns’ probablities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, in two state of being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single base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pair base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.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8" name="Picture 27" descr="RNAalifold"/>
          <p:cNvPicPr>
            <a:picLocks noChangeAspect="1"/>
          </p:cNvPicPr>
          <p:nvPr/>
        </p:nvPicPr>
        <p:blipFill>
          <a:blip r:embed="rId1"/>
          <a:srcRect t="8060" b="61104"/>
          <a:stretch>
            <a:fillRect/>
          </a:stretch>
        </p:blipFill>
        <p:spPr>
          <a:xfrm>
            <a:off x="923925" y="1581150"/>
            <a:ext cx="7296150" cy="894080"/>
          </a:xfrm>
          <a:prstGeom prst="rect">
            <a:avLst/>
          </a:prstGeom>
        </p:spPr>
      </p:pic>
      <p:pic>
        <p:nvPicPr>
          <p:cNvPr id="29" name="Picture 28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0883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30" name="Picture 29" descr="RNAalifold"/>
          <p:cNvPicPr>
            <a:picLocks noChangeAspect="1"/>
          </p:cNvPicPr>
          <p:nvPr/>
        </p:nvPicPr>
        <p:blipFill>
          <a:blip r:embed="rId1"/>
          <a:srcRect t="56921" b="12505"/>
          <a:stretch>
            <a:fillRect/>
          </a:stretch>
        </p:blipFill>
        <p:spPr>
          <a:xfrm>
            <a:off x="923925" y="3201670"/>
            <a:ext cx="7296150" cy="886460"/>
          </a:xfrm>
          <a:prstGeom prst="rect">
            <a:avLst/>
          </a:prstGeom>
        </p:spPr>
      </p:pic>
      <p:pic>
        <p:nvPicPr>
          <p:cNvPr id="32" name="Picture 31" descr="RNAalifold"/>
          <p:cNvPicPr>
            <a:picLocks noChangeAspect="1"/>
          </p:cNvPicPr>
          <p:nvPr/>
        </p:nvPicPr>
        <p:blipFill>
          <a:blip r:embed="rId1"/>
          <a:srcRect t="48797" b="42852"/>
          <a:stretch>
            <a:fillRect/>
          </a:stretch>
        </p:blipFill>
        <p:spPr>
          <a:xfrm>
            <a:off x="923925" y="27012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36" name="Text Box 35"/>
          <p:cNvSpPr txBox="1"/>
          <p:nvPr/>
        </p:nvSpPr>
        <p:spPr>
          <a:xfrm>
            <a:off x="4684395" y="3434080"/>
            <a:ext cx="1614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/>
                </a:solidFill>
                <a:latin typeface="+mn-ea"/>
                <a:cs typeface="MV Boli" panose="02000500030200090000" charset="0"/>
              </a:rPr>
              <a:t>Terminals</a:t>
            </a:r>
            <a:endParaRPr lang="en-US" sz="2000">
              <a:solidFill>
                <a:srgbClr val="EE968C"/>
              </a:solidFill>
              <a:latin typeface="+mn-ea"/>
              <a:cs typeface="MV Boli" panose="02000500030200090000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658685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625919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691451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724217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756983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737475" y="3452495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sz="1200" b="1" i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54812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Text Box 46"/>
          <p:cNvSpPr txBox="1"/>
          <p:nvPr/>
        </p:nvSpPr>
        <p:spPr>
          <a:xfrm>
            <a:off x="5896610" y="342328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C00000"/>
                </a:solidFill>
                <a:latin typeface="+mn-ea"/>
                <a:cs typeface="MV Boli" panose="02000500030200090000" charset="0"/>
                <a:sym typeface="+mn-ea"/>
              </a:rPr>
              <a:t>?!</a:t>
            </a:r>
            <a:endParaRPr lang="en-US" sz="2000">
              <a:solidFill>
                <a:srgbClr val="C00000"/>
              </a:solidFill>
              <a:latin typeface="+mn-ea"/>
              <a:cs typeface="MV Boli" panose="02000500030200090000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09945" y="3411855"/>
            <a:ext cx="38925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rgbClr val="C00000"/>
                </a:solidFill>
              </a:rPr>
              <a:t>-&gt;</a:t>
            </a:r>
            <a:endParaRPr lang="en-US" sz="200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86435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19836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53237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36" grpId="0"/>
      <p:bldP spid="36" grpId="1"/>
      <p:bldP spid="38" grpId="1"/>
      <p:bldP spid="40" grpId="1"/>
      <p:bldP spid="41" grpId="1"/>
      <p:bldP spid="42" grpId="1"/>
      <p:bldP spid="39" grpId="1"/>
      <p:bldP spid="37" grpId="1"/>
      <p:bldP spid="47" grpId="0"/>
      <p:bldP spid="47" grpId="1"/>
      <p:bldP spid="3" grpId="1"/>
      <p:bldP spid="37" grpId="2"/>
      <p:bldP spid="38" grpId="2"/>
      <p:bldP spid="39" grpId="2"/>
      <p:bldP spid="40" grpId="2"/>
      <p:bldP spid="41" grpId="2"/>
      <p:bldP spid="42" grpId="2"/>
      <p:bldP spid="3" grpId="2" animBg="1"/>
      <p:bldP spid="1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The Full Model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verview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01370"/>
            <a:ext cx="6095365" cy="3931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Rectangles 20"/>
          <p:cNvSpPr/>
          <p:nvPr/>
        </p:nvSpPr>
        <p:spPr>
          <a:xfrm>
            <a:off x="2028190" y="1521460"/>
            <a:ext cx="5324475" cy="2442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484314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910080" y="1374140"/>
            <a:ext cx="5324475" cy="245935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07585" y="2743835"/>
            <a:ext cx="1432560" cy="71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G</a:t>
            </a:r>
            <a:r>
              <a:rPr lang="en-US" sz="800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2,6</a:t>
            </a:r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*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A → 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BB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.|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B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A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B → AB|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(B)|A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61870" y="2743835"/>
            <a:ext cx="1274445" cy="948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 b="1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KH99’</a:t>
            </a:r>
            <a:endParaRPr lang="en-US" sz="1400" b="1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A → BA|.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B </a:t>
            </a:r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→ .|(C)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  <a:sym typeface="+mn-ea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C → BA|(C)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6795" y="1473835"/>
            <a:ext cx="12217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KH99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S → LS|s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L 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→ s|dFd</a:t>
            </a:r>
            <a:endParaRPr lang="en-US">
              <a:latin typeface="Cascadia Mono SemiBold" panose="020B0609020000020004" charset="0"/>
              <a:cs typeface="Cascadia Mono SemiBold" panose="020B0609020000020004" charset="0"/>
              <a:sym typeface="+mn-ea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F → LS|dFd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07585" y="1473835"/>
            <a:ext cx="21526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GG</a:t>
            </a:r>
            <a:r>
              <a:rPr lang="en-US" sz="900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1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A → AA|BA|.|(A)|(C)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B → .|(C)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C → BA|(C)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 rot="0">
            <a:off x="1910080" y="2511425"/>
            <a:ext cx="5324475" cy="146050"/>
            <a:chOff x="2045" y="4086"/>
            <a:chExt cx="10334" cy="23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045" y="408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045" y="431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6200000">
            <a:off x="2997835" y="2522220"/>
            <a:ext cx="2476500" cy="146050"/>
            <a:chOff x="2245" y="4286"/>
            <a:chExt cx="10334" cy="23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2245" y="428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245" y="451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" name="Rectangle 93"/>
          <p:cNvSpPr>
            <a:spLocks noChangeArrowheads="1"/>
          </p:cNvSpPr>
          <p:nvPr/>
        </p:nvSpPr>
        <p:spPr bwMode="auto">
          <a:xfrm>
            <a:off x="815975" y="799465"/>
            <a:ext cx="4843145" cy="2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For Secondary Structure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503806" y="2483225"/>
            <a:ext cx="413639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Estimating Probabilities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Probability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overview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875030"/>
            <a:ext cx="7653655" cy="356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165860"/>
            <a:ext cx="6677660" cy="285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081405" y="2119630"/>
            <a:ext cx="3235960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Family name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LOOT (RF03000)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Number of taxa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368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Number of sites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203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File format    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Stockholms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-2147483648" y="-2147483648"/>
            <a:ext cx="2147011200" cy="21470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378px-RF03000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60" y="1207770"/>
            <a:ext cx="2589530" cy="272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188697" y="2277140"/>
            <a:ext cx="19475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895" y="949960"/>
            <a:ext cx="2813050" cy="3244215"/>
            <a:chOff x="7333" y="771"/>
            <a:chExt cx="4430" cy="5109"/>
          </a:xfrm>
        </p:grpSpPr>
        <p:sp>
          <p:nvSpPr>
            <p:cNvPr id="71" name="矩形 70"/>
            <p:cNvSpPr/>
            <p:nvPr/>
          </p:nvSpPr>
          <p:spPr>
            <a:xfrm>
              <a:off x="8361" y="973"/>
              <a:ext cx="1398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Overview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7333" y="771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01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361" y="2381"/>
              <a:ext cx="3346" cy="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S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tochastic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C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ontext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F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ree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G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rammar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7333" y="2179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02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8361" y="3788"/>
              <a:ext cx="3402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Estimating Probabilities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333" y="3586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03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333" y="4994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04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3" name="矩形 97"/>
            <p:cNvSpPr/>
            <p:nvPr/>
          </p:nvSpPr>
          <p:spPr>
            <a:xfrm>
              <a:off x="8421" y="5214"/>
              <a:ext cx="2163" cy="4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Implementation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Stockholm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04850" y="1144270"/>
            <a:ext cx="7688580" cy="2273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URS0000D69AA2_12908/1-122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AGCC-UAAG-UCCC-----------GCAA------------------GG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URS0000D6C6EB_12908/1-121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AGCC-UAAG-UCCC-----------GCAA------------------GG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URS0000D6D2FE_12908/1-130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GACC-UAAC-CCCUAUG--------UUUU---------------CAUAA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URS0000D6BC04_12908/1-128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GACC-UAAC-CCUUGA---------UUUA----------------UCGA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URS0000D67350_12908/1-147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UGCC-UAAC-CCCUAUAUCAUUUGGCGAUUU-----CC----GAUGUAA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URS0000D69F1F_12908/1-127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AGCC-UAAG-UCCU-----------GCACAA----------------AG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URS0000D6BC23_12908/1-118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GACC-UAAA-CUCAC----------UUU------------------GUG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#=GC SS_cons</a:t>
            </a:r>
            <a:r>
              <a:rPr lang="en-US">
                <a:solidFill>
                  <a:srgbClr val="00206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          </a:t>
            </a:r>
            <a:r>
              <a:rPr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Consolas" panose="020B0609020204030204" charset="0"/>
                <a:cs typeface="Consolas" panose="020B0609020204030204" charset="0"/>
              </a:rPr>
              <a:t>&lt;&lt;&lt;&lt;------&lt;&lt;&lt;&lt;&lt;&lt;&lt;._________________________.&gt;&gt;&gt;&gt;&gt;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7710" y="3664585"/>
            <a:ext cx="768858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>
                <a:srgbClr val="C00000"/>
              </a:buClr>
              <a:buFont typeface="Wingdings" panose="05000000000000000000" charset="0"/>
              <a:buChar char="þ"/>
            </a:pP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Matching nested parentheses characters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&lt;&gt;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()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[]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or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{}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 indicate a basepair. The symbols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.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',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,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 and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;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 indicate unpaired regions.</a:t>
            </a:r>
            <a:endParaRPr lang="en-US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752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091565"/>
            <a:ext cx="3958590" cy="359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Newick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4470" y="3242310"/>
            <a:ext cx="87350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Consolas" panose="020B0609020204030204" charset="0"/>
                <a:cs typeface="Consolas" panose="020B0609020204030204" charset="0"/>
              </a:rPr>
              <a:t>((</a:t>
            </a:r>
            <a:r>
              <a:rPr lang="en-US" b="1">
                <a:solidFill>
                  <a:srgbClr val="8FCE00"/>
                </a:solidFill>
                <a:latin typeface="Consolas" panose="020B0609020204030204" charset="0"/>
                <a:cs typeface="Consolas" panose="020B0609020204030204" charset="0"/>
              </a:rPr>
              <a:t>Seq5:0.00003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solidFill>
                  <a:srgbClr val="2986CC"/>
                </a:solidFill>
                <a:latin typeface="Consolas" panose="020B0609020204030204" charset="0"/>
                <a:cs typeface="Consolas" panose="020B0609020204030204" charset="0"/>
              </a:rPr>
              <a:t>Seq4:1.00549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38761D"/>
                </a:solidFill>
                <a:latin typeface="Consolas" panose="020B0609020204030204" charset="0"/>
                <a:cs typeface="Consolas" panose="020B0609020204030204" charset="0"/>
              </a:rPr>
              <a:t>:0.27944[10.98]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 b="1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b="1">
                <a:solidFill>
                  <a:srgbClr val="16537E"/>
                </a:solidFill>
                <a:latin typeface="Consolas" panose="020B0609020204030204" charset="0"/>
                <a:cs typeface="Consolas" panose="020B0609020204030204" charset="0"/>
              </a:rPr>
              <a:t>Seq1:0.09537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b="1">
                <a:solidFill>
                  <a:srgbClr val="6A329F"/>
                </a:solidFill>
                <a:latin typeface="Consolas" panose="020B0609020204030204" charset="0"/>
                <a:cs typeface="Consolas" panose="020B0609020204030204" charset="0"/>
              </a:rPr>
              <a:t>Seq2:0.41900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solidFill>
                  <a:srgbClr val="C90076"/>
                </a:solidFill>
                <a:latin typeface="Consolas" panose="020B0609020204030204" charset="0"/>
                <a:cs typeface="Consolas" panose="020B0609020204030204" charset="0"/>
              </a:rPr>
              <a:t>Seq3:0.52322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D39656"/>
                </a:solidFill>
                <a:latin typeface="Consolas" panose="020B0609020204030204" charset="0"/>
                <a:cs typeface="Consolas" panose="020B0609020204030204" charset="0"/>
              </a:rPr>
              <a:t>:0.22002[5]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741B47"/>
                </a:solidFill>
                <a:latin typeface="Consolas" panose="020B0609020204030204" charset="0"/>
                <a:cs typeface="Consolas" panose="020B0609020204030204" charset="0"/>
              </a:rPr>
              <a:t>:0.54170[40.72]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" name="Picture 6" descr="AgbEwWvKaE98ytgT7Y6LdQ"/>
          <p:cNvPicPr>
            <a:picLocks noChangeAspect="1"/>
          </p:cNvPicPr>
          <p:nvPr/>
        </p:nvPicPr>
        <p:blipFill>
          <a:blip r:embed="rId1"/>
          <a:srcRect l="2741" t="4119" r="26410" b="69333"/>
          <a:stretch>
            <a:fillRect/>
          </a:stretch>
        </p:blipFill>
        <p:spPr>
          <a:xfrm>
            <a:off x="554990" y="1427480"/>
            <a:ext cx="8033385" cy="146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03187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PhyML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rcRect t="23945"/>
          <a:stretch>
            <a:fillRect/>
          </a:stretch>
        </p:blipFill>
        <p:spPr>
          <a:xfrm>
            <a:off x="1092200" y="1266825"/>
            <a:ext cx="6958965" cy="26098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676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5609590" y="4621530"/>
            <a:ext cx="1403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LOOT (RF03000)</a:t>
            </a:r>
            <a:endParaRPr lang="en-US" sz="10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 descr="06I7I5Q1J1G6fUasDd7sP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395" y="798830"/>
            <a:ext cx="4093210" cy="408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702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Probabilities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pic>
        <p:nvPicPr>
          <p:cNvPr id="7" name="2384804F-3998-4D57-9195-F3826E402611-13" descr="C:/Users/Ali Ahmadi/AppData/Local/Temp/wpp.neYOiH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8720" y="4370070"/>
            <a:ext cx="7410450" cy="170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 descr="tr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30" y="918210"/>
            <a:ext cx="2719705" cy="3215640"/>
          </a:xfrm>
          <a:prstGeom prst="rect">
            <a:avLst/>
          </a:prstGeom>
        </p:spPr>
      </p:pic>
      <p:cxnSp>
        <p:nvCxnSpPr>
          <p:cNvPr id="10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98704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seq1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82035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seq2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4528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seq3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39995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seq4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5023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seq5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702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Probabilities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pic>
        <p:nvPicPr>
          <p:cNvPr id="8" name="2384804F-3998-4D57-9195-F3826E402611-14" descr="C:/Users/Ali Ahmadi/AppData/Local/Temp/wpp.EKLyZK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90725" y="4155440"/>
            <a:ext cx="5161674" cy="442113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 descr="tree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" y="1793240"/>
            <a:ext cx="3162300" cy="1250950"/>
          </a:xfrm>
          <a:prstGeom prst="rect">
            <a:avLst/>
          </a:prstGeom>
        </p:spPr>
      </p:pic>
      <p:pic>
        <p:nvPicPr>
          <p:cNvPr id="4" name="Picture 3" descr="tree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40" y="1184910"/>
            <a:ext cx="2070735" cy="24682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83760" y="2418715"/>
            <a:ext cx="1484630" cy="635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4830445" y="2113915"/>
            <a:ext cx="1000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Consolas" panose="020B0609020204030204" charset="0"/>
                <a:cs typeface="Consolas" panose="020B0609020204030204" charset="0"/>
              </a:rPr>
              <a:t>midpoint</a:t>
            </a:r>
            <a:endParaRPr lang="en-US" sz="1400"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03758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seq1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466205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seq2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89991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seq3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17169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seq4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619365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seq5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19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86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Non-pairing Bases: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Counting</a:t>
            </a:r>
            <a:r>
              <a:rPr lang="en-US" sz="1400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G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and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 sz="1400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Finding each ratio to all non-pairing bases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3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200" y="2119630"/>
            <a:ext cx="1372054" cy="140254"/>
          </a:xfrm>
          <a:prstGeom prst="rect">
            <a:avLst/>
          </a:prstGeom>
        </p:spPr>
      </p:pic>
      <p:pic>
        <p:nvPicPr>
          <p:cNvPr id="4" name="2384804F-3998-4D57-9195-F3826E402611-4" descr="C:/Users/Ali Ahmadi/AppData/Local/Temp/wpp.gpeDWC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4230" y="3519805"/>
            <a:ext cx="2415268" cy="22678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1080" y="2456180"/>
            <a:ext cx="7195185" cy="86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Pairing Bases: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Counting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AA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AG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AU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and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en-US" sz="16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Finding each ratio to all base pairs</a:t>
            </a: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Total Ratio: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Ratio of both pairing/non-pairing bases to all bases. </a:t>
            </a:r>
            <a:endParaRPr lang="en-US" sz="14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 algn="l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90540" y="1388745"/>
            <a:ext cx="88836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0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(Using later)</a:t>
            </a:r>
            <a:endParaRPr lang="en-US" sz="10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2" name="2384804F-3998-4D57-9195-F3826E402611-7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82440" y="1924685"/>
            <a:ext cx="578304" cy="195499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2177415" y="2721610"/>
          <a:ext cx="4658360" cy="17792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64590"/>
                <a:gridCol w="1164590"/>
                <a:gridCol w="1164590"/>
                <a:gridCol w="1164590"/>
              </a:tblGrid>
              <a:tr h="2933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Stem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1D6DC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Loop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1D6DC2"/>
                    </a:solidFill>
                  </a:tcPr>
                </a:tc>
                <a:tc hMerge="1">
                  <a:tcPr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AU/UA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33.9%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44.0%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CG/GC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52.0%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16.8%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GU/UG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08.9%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14.3%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Others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05.2%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24.9%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66.9%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33.1%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894080" y="2219325"/>
            <a:ext cx="719518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Example: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177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Probabiliti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1057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Steps</a:t>
            </a:r>
            <a:endParaRPr lang="en-US" sz="16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rate matrix (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probability matrix (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probability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76020" y="267335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76020" y="354203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9630" y="4048125"/>
            <a:ext cx="944245" cy="0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oli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5584190" y="354203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2384804F-3998-4D57-9195-F3826E402611-10" descr="C:/Users/Ali Ahmadi/AppData/Local/Temp/wpp.Otsgp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72945" y="2673350"/>
            <a:ext cx="3098800" cy="779145"/>
          </a:xfrm>
          <a:prstGeom prst="rect">
            <a:avLst/>
          </a:prstGeom>
        </p:spPr>
      </p:pic>
      <p:pic>
        <p:nvPicPr>
          <p:cNvPr id="4" name="2384804F-3998-4D57-9195-F3826E402611-11" descr="C:/Users/Ali Ahmadi/AppData/Local/Temp/wpp.cMACUl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0070" y="3658235"/>
            <a:ext cx="2697480" cy="779145"/>
          </a:xfrm>
          <a:prstGeom prst="rect">
            <a:avLst/>
          </a:prstGeom>
        </p:spPr>
      </p:pic>
      <p:pic>
        <p:nvPicPr>
          <p:cNvPr id="18" name="2384804F-3998-4D57-9195-F3826E402611-12" descr="C:/Users/Ali Ahmadi/AppData/Local/Temp/wpp.WsAFOj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0115" y="3956685"/>
            <a:ext cx="1523365" cy="2076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94080" y="2175510"/>
            <a:ext cx="7195185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Example:</a:t>
            </a:r>
            <a:endParaRPr lang="en-US" sz="16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1"/>
      <p:bldP spid="10" grpId="1"/>
      <p:bldP spid="13" grpId="1"/>
      <p:bldP spid="3" grpId="2"/>
      <p:bldP spid="9" grpId="2"/>
      <p:bldP spid="10" grpId="2"/>
      <p:bldP spid="13" grpId="2"/>
      <p:bldP spid="5" grpId="1"/>
      <p:bldP spid="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07131" y="2483225"/>
            <a:ext cx="17297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R</a:t>
            </a:r>
            <a:r>
              <a:rPr lang="en-US" sz="16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matrix for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X ≠ Y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None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(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 pairs with at least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85%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similarity )</a:t>
            </a:r>
            <a:endParaRPr lang="en-US" sz="1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5" descr="C:/Users/Ali Ahmadi/AppData/Local/Temp/wpp.lbjmpY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88465" y="1860550"/>
            <a:ext cx="2279196" cy="635000"/>
          </a:xfrm>
          <a:prstGeom prst="rect">
            <a:avLst/>
          </a:prstGeom>
        </p:spPr>
      </p:pic>
      <p:pic>
        <p:nvPicPr>
          <p:cNvPr id="4" name="2384804F-3998-4D57-9195-F3826E402611-6" descr="C:/Users/Ali Ahmadi/AppData/Local/Temp/wpp.bDJtyn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8465" y="3089275"/>
            <a:ext cx="1689735" cy="5213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67765" y="76390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5" name="2384804F-3998-4D57-9195-F3826E402611-8" descr="C:/Users/Ali Ahmadi/AppData/Local/Temp/wpp.TxYUoH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6040" y="1860550"/>
            <a:ext cx="2301875" cy="68008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94080" y="2571750"/>
            <a:ext cx="7195185" cy="385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Other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matrix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values: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177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Probabiliti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Mutation probability matrix (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):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2384804F-3998-4D57-9195-F3826E402611-1" descr="C:/Users/Ali Ahmadi/AppData/Local/Temp/wpp.bJfBPE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0" y="1628140"/>
            <a:ext cx="782411" cy="215446"/>
          </a:xfrm>
          <a:prstGeom prst="rect">
            <a:avLst/>
          </a:prstGeom>
        </p:spPr>
      </p:pic>
      <p:pic>
        <p:nvPicPr>
          <p:cNvPr id="6" name="2384804F-3998-4D57-9195-F3826E402611-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2483485"/>
            <a:ext cx="1496786" cy="632808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94080" y="200025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 i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Exponential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of matrix: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94080" y="320040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Select probability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:)</a:t>
            </a:r>
            <a:endParaRPr lang="en-US" sz="1600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94500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Treating Gaps</a:t>
            </a:r>
            <a:endParaRPr lang="en-US" sz="22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0280" y="1071880"/>
            <a:ext cx="719518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Treating as </a:t>
            </a: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5th nucleotide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Gap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cannot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be viewed as evolving in the same way as a nucleotide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Clr>
                <a:srgbClr val="7F7F7F"/>
              </a:buClr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Clr>
                <a:srgbClr val="7F7F7F"/>
              </a:buClr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8980" y="2896235"/>
            <a:ext cx="1956435" cy="17621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103370" y="3764280"/>
            <a:ext cx="739140" cy="7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10" y="2881630"/>
            <a:ext cx="1971040" cy="17767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70280" y="1932305"/>
            <a:ext cx="719518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Treating as </a:t>
            </a: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unknown nucleotide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742950" lvl="1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The method </a:t>
            </a:r>
            <a:r>
              <a:rPr lang="en-US" sz="1600" b="1">
                <a:solidFill>
                  <a:srgbClr val="2BA374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used</a:t>
            </a:r>
            <a:r>
              <a:rPr lang="en-US" sz="1600" b="1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for calculating the probability of columns containing gaps.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276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Felsenstein's Pruning Algorithm</a:t>
            </a:r>
            <a:endParaRPr lang="en-US" sz="22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2384804F-3998-4D57-9195-F3826E402611-9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7985" y="1183640"/>
            <a:ext cx="5828393" cy="316514"/>
          </a:xfrm>
          <a:prstGeom prst="rect">
            <a:avLst/>
          </a:prstGeom>
        </p:spPr>
      </p:pic>
      <p:pic>
        <p:nvPicPr>
          <p:cNvPr id="2" name="Picture 1" descr="6658871174974134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20" y="1742440"/>
            <a:ext cx="2574925" cy="322135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55316" y="2483225"/>
            <a:ext cx="283337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03425" y="1765935"/>
            <a:ext cx="10274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5975" y="2574925"/>
            <a:ext cx="1925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((((((................))))))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(In Stockholm File)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84195" y="2700655"/>
            <a:ext cx="260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55590" y="2700655"/>
            <a:ext cx="256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6425" y="1818005"/>
            <a:ext cx="15608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48155" y="4018915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Terminal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‘s’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single base, and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‘d’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pairing base.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1089660"/>
            <a:ext cx="1375410" cy="12992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3" grpId="1"/>
      <p:bldP spid="5" grpId="1"/>
      <p:bldP spid="6" grpId="0"/>
      <p:bldP spid="7" grpId="0"/>
      <p:bldP spid="6" grpId="1"/>
      <p:bldP spid="7" grpId="1"/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832610" y="1720850"/>
            <a:ext cx="15055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299593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Extending Grammmar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80155" y="2781935"/>
            <a:ext cx="1651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Columns’ Probabilities</a:t>
            </a:r>
            <a:endParaRPr lang="en-US" sz="12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446145" y="2758440"/>
            <a:ext cx="2527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81320" y="2758440"/>
            <a:ext cx="2317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821680" y="1873885"/>
            <a:ext cx="183134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('A','A',’A’) 0.00847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('C','A',’A’) 0.00015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('G','A',’A’) 0.00017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('U','A',’A’) 0.00018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('A','C',’A’) 0.00014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('C','C',’A’) 0.00294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('G','C',’A’) 0.00005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accent1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>
              <a:solidFill>
                <a:schemeClr val="accent1"/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20470" y="4006215"/>
            <a:ext cx="670623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By running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CYK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on extended grammar, we can get the secondary structure by checking which rule reached the terminal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Dl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‘(’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Dr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‘)’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others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‘.’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1221105" y="1282700"/>
            <a:ext cx="683260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After calculating columns’ probabilities: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9" grpId="0"/>
      <p:bldP spid="10" grpId="0"/>
      <p:bldP spid="9" grpId="1"/>
      <p:bldP spid="10" grpId="1"/>
      <p:bldP spid="12" grpId="0"/>
      <p:bldP spid="11" grpId="0"/>
      <p:bldP spid="12" grpId="1"/>
      <p:bldP spid="11" grpId="1"/>
      <p:bldP spid="13" grpId="0"/>
      <p:bldP spid="1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2674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Example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528320" y="890270"/>
            <a:ext cx="8086725" cy="86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Input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Seq1: GGGCCUGUAGCUCAGAGGAUUAGAGCACGUGGCUACGAACCACGGUGUCGGGGGUUCGAAUCCCUCCUCGCCCA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Seq2: GGGCUAUUAGCUCAGUUGGUUAGAGCGCACCCCUGAUAAGGGUGAGGUCGCUGAUUCGAAUUCAGCAUAGCCCA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Seq3: GGCGCCGUGGCGCAGUGGA--AGCGCGCAGGGCUCAUAACCCUGAUGUCCUCGGAUCGAAACCGAGCGGCGCUA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endParaRPr lang="en-US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sz="1250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845" y="2698750"/>
            <a:ext cx="2733675" cy="2082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8320" y="1842770"/>
            <a:ext cx="7759065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Output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endParaRPr lang="en-US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    Prediction: (((((((..((((.........))))((((((.......))))))....(((((.......)))))))))))).</a:t>
            </a:r>
            <a:endParaRPr 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    </a:t>
            </a: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RNAalifold: (((((((..((((.........)))).(((((.......))))).....(((((.......)))))))))))).</a:t>
            </a:r>
            <a:endParaRPr lang="en-US" sz="1200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5798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References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920115"/>
            <a:ext cx="7705725" cy="3789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Lectures: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Secondary Structure Prediction (Knudsen B. and Hein,J. - 1999)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latin typeface="Cambria" panose="02040503050406030204" charset="0"/>
                <a:cs typeface="Cambria" panose="02040503050406030204" charset="0"/>
                <a:sym typeface="+mn-ea"/>
              </a:rPr>
              <a:t>Secondary Structure Prediction (Knudsen B. and Hein,J. - 2003)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Calculating Likelihoods on Phylogenetic Trees (John P. Huelsenbeck - 2012)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The Inside-Outside Algorithm (Michael Collins)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Evolutionary Trees from DNA Sequences (Felsenstein - 1981)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Towards Optimal Grammars for RNA Structures (Sebastian Wild - 2024)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Books: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RNA Sequence, Structure and Function (Jan Gorodkin)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Biological Sequences Analysis (R. Durbin)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24019"/>
            <a:ext cx="4177665" cy="610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Thanks For Your Attention</a:t>
            </a:r>
            <a:endParaRPr lang="en-US" altLang="zh-CN" sz="26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6120" y="2969895"/>
            <a:ext cx="1889125" cy="63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9788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rcRect r="38741"/>
          <a:stretch>
            <a:fillRect/>
          </a:stretch>
        </p:blipFill>
        <p:spPr>
          <a:xfrm>
            <a:off x="2367280" y="956945"/>
            <a:ext cx="4409440" cy="39122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8613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Dot Bracket Notation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94080" y="1157605"/>
            <a:ext cx="34270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i="1">
                <a:latin typeface="Consolas" panose="020B0609020204030204" charset="0"/>
                <a:cs typeface="Consolas" panose="020B0609020204030204" charset="0"/>
              </a:rPr>
              <a:t>Sequence: 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GGGCCUGUGCUCGAGGAUAG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b="1" i="1">
                <a:latin typeface="Consolas" panose="020B0609020204030204" charset="0"/>
                <a:cs typeface="Consolas" panose="020B0609020204030204" charset="0"/>
              </a:rPr>
              <a:t>Structure: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((((....))))........</a:t>
            </a:r>
            <a:endParaRPr lang="en-US" b="1">
              <a:solidFill>
                <a:schemeClr val="accent1">
                  <a:lumMod val="7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115" y="939165"/>
            <a:ext cx="1562100" cy="32651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2423160"/>
            <a:ext cx="4651375" cy="157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26809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8" name="Picture 27" descr="RNAalifold"/>
          <p:cNvPicPr>
            <a:picLocks noChangeAspect="1"/>
          </p:cNvPicPr>
          <p:nvPr/>
        </p:nvPicPr>
        <p:blipFill>
          <a:blip r:embed="rId1"/>
          <a:srcRect t="8060" b="61104"/>
          <a:stretch>
            <a:fillRect/>
          </a:stretch>
        </p:blipFill>
        <p:spPr>
          <a:xfrm>
            <a:off x="923925" y="1581150"/>
            <a:ext cx="7296150" cy="894080"/>
          </a:xfrm>
          <a:prstGeom prst="rect">
            <a:avLst/>
          </a:prstGeom>
        </p:spPr>
      </p:pic>
      <p:pic>
        <p:nvPicPr>
          <p:cNvPr id="29" name="Picture 28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0883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30" name="Picture 29" descr="RNAalifold"/>
          <p:cNvPicPr>
            <a:picLocks noChangeAspect="1"/>
          </p:cNvPicPr>
          <p:nvPr/>
        </p:nvPicPr>
        <p:blipFill>
          <a:blip r:embed="rId1"/>
          <a:srcRect t="56921" b="12505"/>
          <a:stretch>
            <a:fillRect/>
          </a:stretch>
        </p:blipFill>
        <p:spPr>
          <a:xfrm>
            <a:off x="923925" y="3201670"/>
            <a:ext cx="7296150" cy="886460"/>
          </a:xfrm>
          <a:prstGeom prst="rect">
            <a:avLst/>
          </a:prstGeom>
        </p:spPr>
      </p:pic>
      <p:pic>
        <p:nvPicPr>
          <p:cNvPr id="32" name="Picture 31" descr="RNAalifold"/>
          <p:cNvPicPr>
            <a:picLocks noChangeAspect="1"/>
          </p:cNvPicPr>
          <p:nvPr/>
        </p:nvPicPr>
        <p:blipFill>
          <a:blip r:embed="rId1"/>
          <a:srcRect t="48797" b="42852"/>
          <a:stretch>
            <a:fillRect/>
          </a:stretch>
        </p:blipFill>
        <p:spPr>
          <a:xfrm>
            <a:off x="923925" y="27012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5" name="Text Box 14"/>
          <p:cNvSpPr txBox="1"/>
          <p:nvPr/>
        </p:nvSpPr>
        <p:spPr>
          <a:xfrm>
            <a:off x="4923790" y="3296920"/>
            <a:ext cx="329628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accent1"/>
                </a:solidFill>
                <a:cs typeface="+mn-lt"/>
              </a:rPr>
              <a:t>Using Stochastic Context Free Grammar</a:t>
            </a:r>
            <a:r>
              <a:rPr lang="en-US" sz="2000">
                <a:solidFill>
                  <a:srgbClr val="EE968C"/>
                </a:solidFill>
                <a:cs typeface="+mn-lt"/>
              </a:rPr>
              <a:t> </a:t>
            </a:r>
            <a:r>
              <a:rPr lang="en-US" sz="2000">
                <a:solidFill>
                  <a:srgbClr val="C00000"/>
                </a:solidFill>
                <a:cs typeface="+mn-lt"/>
              </a:rPr>
              <a:t>!!</a:t>
            </a:r>
            <a:endParaRPr lang="en-US" sz="2000">
              <a:solidFill>
                <a:srgbClr val="C00000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706053" y="2483225"/>
            <a:ext cx="37318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6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1558290" y="3084830"/>
            <a:ext cx="6279515" cy="176276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31290" y="2957830"/>
            <a:ext cx="6279515" cy="17627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1101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03045" y="1604010"/>
            <a:ext cx="1156970" cy="1089025"/>
            <a:chOff x="2289" y="2587"/>
            <a:chExt cx="1822" cy="1715"/>
          </a:xfrm>
        </p:grpSpPr>
        <p:pic>
          <p:nvPicPr>
            <p:cNvPr id="21" name="2384804F-3998-4D57-9195-F3826E402611-34" descr="C:/Users/Ali Ahmadi/AppData/Local/Temp/wpp.oonNSUwpp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289" y="2587"/>
              <a:ext cx="1804" cy="357"/>
            </a:xfrm>
            <a:prstGeom prst="rect">
              <a:avLst/>
            </a:prstGeom>
          </p:spPr>
        </p:pic>
        <p:pic>
          <p:nvPicPr>
            <p:cNvPr id="23" name="2384804F-3998-4D57-9195-F3826E402611-35" descr="C:/Users/Ali Ahmadi/AppData/Local/Temp/wpp.vYOWoWwpp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9" y="3084"/>
              <a:ext cx="1822" cy="357"/>
            </a:xfrm>
            <a:prstGeom prst="rect">
              <a:avLst/>
            </a:prstGeom>
          </p:spPr>
        </p:pic>
        <p:pic>
          <p:nvPicPr>
            <p:cNvPr id="24" name="2384804F-3998-4D57-9195-F3826E402611-36" descr="C:/Users/Ali Ahmadi/AppData/Local/Temp/wpp.Txngrowp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89" y="4052"/>
              <a:ext cx="964" cy="250"/>
            </a:xfrm>
            <a:prstGeom prst="rect">
              <a:avLst/>
            </a:prstGeom>
          </p:spPr>
        </p:pic>
        <p:pic>
          <p:nvPicPr>
            <p:cNvPr id="25" name="2384804F-3998-4D57-9195-F3826E402611-37" descr="C:/Users/Ali Ahmadi/AppData/Local/Temp/wpp.wQwprVwpp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89" y="3558"/>
              <a:ext cx="1000" cy="25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77945" y="1964055"/>
            <a:ext cx="1484630" cy="603250"/>
            <a:chOff x="5673" y="2900"/>
            <a:chExt cx="2338" cy="950"/>
          </a:xfrm>
          <a:solidFill>
            <a:schemeClr val="accent1">
              <a:lumMod val="50000"/>
            </a:schemeClr>
          </a:solidFill>
        </p:grpSpPr>
        <p:pic>
          <p:nvPicPr>
            <p:cNvPr id="27" name="2384804F-3998-4D57-9195-F3826E402611-31" descr="C:/Users/Ali Ahmadi/AppData/Local/Temp/wpp.OKgTjowpp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73" y="2900"/>
              <a:ext cx="1245" cy="277"/>
            </a:xfrm>
            <a:prstGeom prst="rect">
              <a:avLst/>
            </a:prstGeom>
          </p:spPr>
        </p:pic>
        <p:pic>
          <p:nvPicPr>
            <p:cNvPr id="28" name="2384804F-3998-4D57-9195-F3826E402611-32" descr="C:/Users/Ali Ahmadi/AppData/Local/Temp/wpp.KpdNinwpp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73" y="3237"/>
              <a:ext cx="1676" cy="277"/>
            </a:xfrm>
            <a:prstGeom prst="rect">
              <a:avLst/>
            </a:prstGeom>
          </p:spPr>
        </p:pic>
        <p:pic>
          <p:nvPicPr>
            <p:cNvPr id="29" name="2384804F-3998-4D57-9195-F3826E402611-33" descr="C:/Users/Ali Ahmadi/AppData/Local/Temp/wpp.ECKIhswpp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73" y="3574"/>
              <a:ext cx="2339" cy="277"/>
            </a:xfrm>
            <a:prstGeom prst="rect">
              <a:avLst/>
            </a:prstGeom>
          </p:spPr>
        </p:pic>
      </p:grpSp>
      <p:pic>
        <p:nvPicPr>
          <p:cNvPr id="30" name="2384804F-3998-4D57-9195-F3826E402611-25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656715" y="3190875"/>
            <a:ext cx="5829300" cy="1327150"/>
            <a:chOff x="2572" y="4985"/>
            <a:chExt cx="9180" cy="2090"/>
          </a:xfrm>
          <a:solidFill>
            <a:schemeClr val="accent1">
              <a:lumMod val="50000"/>
            </a:schemeClr>
          </a:solidFill>
        </p:grpSpPr>
        <p:pic>
          <p:nvPicPr>
            <p:cNvPr id="36" name="2384804F-3998-4D57-9195-F3826E402611-26" descr="C:/Users/Ali Ahmadi/AppData/Local/Temp/wpp.AiPcDKwpp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72" y="5856"/>
              <a:ext cx="9181" cy="268"/>
            </a:xfrm>
            <a:prstGeom prst="rect">
              <a:avLst/>
            </a:prstGeom>
          </p:spPr>
        </p:pic>
        <p:pic>
          <p:nvPicPr>
            <p:cNvPr id="37" name="2384804F-3998-4D57-9195-F3826E402611-27" descr="C:/Users/Ali Ahmadi/AppData/Local/Temp/wpp.LHEnkkwpp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572" y="6329"/>
              <a:ext cx="9181" cy="268"/>
            </a:xfrm>
            <a:prstGeom prst="rect">
              <a:avLst/>
            </a:prstGeom>
          </p:spPr>
        </p:pic>
        <p:pic>
          <p:nvPicPr>
            <p:cNvPr id="38" name="2384804F-3998-4D57-9195-F3826E402611-28" descr="C:/Users/Ali Ahmadi/AppData/Local/Temp/wpp.JGGSgRwpp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572" y="6807"/>
              <a:ext cx="9181" cy="268"/>
            </a:xfrm>
            <a:prstGeom prst="rect">
              <a:avLst/>
            </a:prstGeom>
          </p:spPr>
        </p:pic>
        <p:pic>
          <p:nvPicPr>
            <p:cNvPr id="39" name="2384804F-3998-4D57-9195-F3826E402611-29" descr="C:/Users/Ali Ahmadi/AppData/Local/Temp/wpp.jUvGOCwpp"/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72" y="4985"/>
              <a:ext cx="1768" cy="268"/>
            </a:xfrm>
            <a:prstGeom prst="rect">
              <a:avLst/>
            </a:prstGeom>
          </p:spPr>
        </p:pic>
        <p:pic>
          <p:nvPicPr>
            <p:cNvPr id="44" name="2384804F-3998-4D57-9195-F3826E402611-30" descr="C:/Users/Ali Ahmadi/AppData/Local/Temp/wpp.qgylsTwpp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2" y="5447"/>
              <a:ext cx="3215" cy="2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950210" cy="45021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15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097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16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17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19837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18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463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19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20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21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062605" y="15487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60%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62605" y="19113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30%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6873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This is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Not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Always true in PCFG.</a:t>
            </a:r>
            <a:endParaRPr lang="en-US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0.6 * 0.6 * 0.3 * 0.3 * 0.1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874770" y="1955165"/>
            <a:ext cx="1318260" cy="621030"/>
            <a:chOff x="5395" y="1715"/>
            <a:chExt cx="2076" cy="978"/>
          </a:xfrm>
          <a:solidFill>
            <a:schemeClr val="accent1">
              <a:lumMod val="50000"/>
            </a:schemeClr>
          </a:solidFill>
        </p:grpSpPr>
        <p:pic>
          <p:nvPicPr>
            <p:cNvPr id="14" name="2384804F-3998-4D57-9195-F3826E402611-22" descr="C:/Users/Ali Ahmadi/AppData/Local/Temp/wpp.emEMsLwpp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395" y="1715"/>
              <a:ext cx="1591" cy="277"/>
            </a:xfrm>
            <a:prstGeom prst="rect">
              <a:avLst/>
            </a:prstGeom>
          </p:spPr>
        </p:pic>
        <p:pic>
          <p:nvPicPr>
            <p:cNvPr id="12" name="2384804F-3998-4D57-9195-F3826E402611-23" descr="C:/Users/Ali Ahmadi/AppData/Local/Temp/wpp.EIDkxswpp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95" y="2066"/>
              <a:ext cx="1025" cy="277"/>
            </a:xfrm>
            <a:prstGeom prst="rect">
              <a:avLst/>
            </a:prstGeom>
          </p:spPr>
        </p:pic>
        <p:pic>
          <p:nvPicPr>
            <p:cNvPr id="17" name="2384804F-3998-4D57-9195-F3826E402611-24" descr="C:/Users/Ali Ahmadi/AppData/Local/Temp/wpp.tAbbjFwpp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395" y="2417"/>
              <a:ext cx="2076" cy="277"/>
            </a:xfrm>
            <a:prstGeom prst="rect">
              <a:avLst/>
            </a:prstGeom>
          </p:spPr>
        </p:pic>
      </p:grpSp>
      <p:pic>
        <p:nvPicPr>
          <p:cNvPr id="19" name="2384804F-3998-4D57-9195-F3826E402611-38" descr="C:/Users/Ali Ahmadi/AppData/Local/Temp/wpp.ZvaFLAwpp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03045" y="2708910"/>
            <a:ext cx="1382983" cy="181429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3062605" y="263652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05%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062605" y="22739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10%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62605" y="2273935"/>
            <a:ext cx="563245" cy="3035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05%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778145" y="295422"/>
            <a:ext cx="9366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rgbClr val="C00000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rgbClr val="C00000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endParaRPr lang="en-US" altLang="zh-CN" sz="1200" b="1" dirty="0">
              <a:solidFill>
                <a:srgbClr val="C00000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4" grpId="1"/>
      <p:bldP spid="5" grpId="1"/>
      <p:bldP spid="6" grpId="1"/>
      <p:bldP spid="22" grpId="1"/>
      <p:bldP spid="16" grpId="1"/>
      <p:bldP spid="21" grpId="1"/>
      <p:bldP spid="23" grpId="1"/>
      <p:bldP spid="4" grpId="2"/>
      <p:bldP spid="5" grpId="2"/>
      <p:bldP spid="23" grpId="2"/>
      <p:bldP spid="18" grpId="2"/>
      <p:bldP spid="22" grpId="2"/>
      <p:bldP spid="16" grpId="2"/>
      <p:bldP spid="6" grpId="2" animBg="1"/>
      <p:bldP spid="21" grpId="2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imSun"/>
        <a:ea typeface=""/>
        <a:cs typeface=""/>
        <a:font script="Jpan" typeface="游ゴシック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i45NjQyODU3MTQyODU3MSxcIndpZHRoXCI6NjEuNjA3MTQyODU3MTQyODU0fSIsCgkiTGF0ZXgiIDogIlAgPSBlXntSdn0iLAoJIkxhdGV4SW1nQmFzZTY0IiA6ICJQSE4yWnlCNGJXeHVjejBpYUhSMGNEb3ZMM2QzZHk1M015NXZjbWN2TWpBd01DOXpkbWNpSUhkcFpIUm9QU0kzTGprME9HVjRJaUJvWldsbmFIUTlJakl1TWpFelpYZ2lJSEp2YkdVOUltbHRaeUlnWm05amRYTmhZbXhsUFNKbVlXeHpaU0lnZG1sbGQwSnZlRDBpTUNBdE9EazJJRE0xTVRNdU1pQTVOemdpSUhodGJHNXpPbmhzYVc1clBTSm9kSFJ3T2k4dmQzZDNMbmN6TG05eVp5OHhPVGs1TDNoc2FXNXJJaUJoY21saExXaHBaR1JsYmowaWRISjFaU0lnYzNSNWJHVTlJblpsY25ScFkyRnNMV0ZzYVdkdU9pQXRNQzR4T0RabGVEc2diV0Y0TFhkcFpIUm9PaUE1T0NVN0lqNDhaR1ZtY3o0OGNHRjBhQ0JwWkQwaVRVcFlMVE1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5MVVSVmd0U1MweFJEUTBOU0lnWkQwaVRUSXpNQ0EyTXpkUk1qQXpJRFl6TnlBeE9UZ2dOak00VkRFNU15QTJORGxSTVRreklEWTNOaUF5TURRZ05qZ3lVVEl3TmlBMk9ETWdNemM0SURZNE0xRTFOVEFnTmpneUlEVTJOQ0EyT0RCUk5qSXdJRFkzTWlBMk5UZ2dOalV5VkRjeE1pQTJNRFpVTnpNeklEVTJNMVEzTXprZ05USTVVVGN6T1NBME9EUWdOekV3SURRME5WUTJORE1nTXpnMVZEVTNOaUF6TlRGVU5UTTRJRE16T0V3MU5EVWdNek16VVRZeE1pQXlPVFVnTmpFeUlESXlNMUUyTVRJZ01qRXlJRFl3TnlBeE5qSlVOakF5SURnd1ZqY3hVVFl3TWlBMU15QTJNRE1nTkROVU5qRTBJREkxVkRZME1DQXhObEUyTmpnZ01UWWdOamcySURNNFZEY3hNaUE0TlZFM01UY2dPVGtnTnpJd0lERXdNbFEzTXpVZ01UQTFVVGMxTlNBeE1EVWdOelUxSURrelVUYzFOU0EzTlNBM016RWdNelpSTmpreklDMHlNU0EyTkRFZ0xUSXhTRFl6TWxFMU56RWdMVEl4SURVek1TQTBWRFE0TnlBNE1sRTBPRGNnTVRBNUlEVXdNaUF4TmpaVU5URTNJREl6T1ZFMU1UY2dNamt3SURRM05DQXpNVE5STkRVNUlETXlNQ0EwTkRrZ016SXhWRE0zT0NBek1qTklNekE1VERJM055QXhPVE5STWpRMElEWXhJREkwTkNBMU9WRXlORFFnTlRVZ01qUTFJRFUwVkRJMU1pQTFNRlF5TmprZ05EaFVNekF5SURRMlNETXpNMUV6TXprZ016Z2dNek01SURNM1ZETXpOaUF4T1ZFek16SWdOaUF6TWpZZ01FZ3pNVEZSTWpjMUlESWdNVGd3SURKUk1UUTJJRElnTVRFM0lESlVOekVnTWxRMU1DQXhVVE16SURFZ016TWdNVEJSTXpNZ01USWdNellnTWpSUk5ERWdORE1nTkRZZ05EVlJOVEFnTkRZZ05qRWdORFpJTmpkUk9UUWdORFlnTVRJM0lEUTVVVEUwTVNBMU1pQXhORFlnTmpGUk1UUTVJRFkxSURJeE9DQXpNemxVTWpnM0lEWXlPRkV5T0RjZ05qTTFJREl6TUNBMk16ZGFUVFl6TUNBMU5UUlJOak13SURVNE5pQTJNRGtnTmpBNFZEVXlNeUEyTXpaUk5USXhJRFl6TmlBMU1EQWdOak0yVkRRMk1pQTJNemRJTkRRd1VUTTVNeUEyTXpjZ016ZzJJRFl5TjFFek9EVWdOakkwSURNMU1pQTBPVFJVTXpFNUlETTJNVkV6TVRrZ016WXdJRE00T0NBek5qQlJORFkySURNMk1TQTBPVElnTXpZM1VUVTFOaUF6TnpjZ05Ua3lJRFF5TmxFMk1EZ2dORFE1SURZeE9TQTBPRFpVTmpNd0lEVTFORm9pTHo0OGNHRjBhQ0JwWkQwaVRVcFlMVE10VkVWWUxVa3RNVVEwTmpNaUlHUTlJazB4TnpNZ016Z3dVVEUzTXlBME1EVWdNVFUwSURRd05WRXhNekFnTkRBMUlERXdOQ0F6TnpaVU5qRWdNamczVVRZd0lESTROaUExT1NBeU9EUlVOVGdnTWpneFZEVTJJREkzT1ZRMU15QXlOemhVTkRrZ01qYzRWRFF4SURJM09FZ3lOMUV5TVNBeU9EUWdNakVnTWpnM1VUSXhJREk1TkNBeU9TQXpNVFpVTlRNZ016WTRWRGszSURReE9WUXhOakFnTkRReFVUSXdNaUEwTkRFZ01qSTFJRFF4TjFReU5Ea2dNell4VVRJME9TQXpORFFnTWpRMklETXpOVkV5TkRZZ016STVJREl6TVNBeU9URlVNakF3SURJd01sUXhPRElnTVRFelVURTRNaUE0TmlBeE9EY2dOamxSTWpBd0lESTJJREkxTUNBeU5sRXlPRGNnTWpZZ016RTVJRFl3VkRNMk9TQXhNemxVTXprNElESXlNbFEwTURrZ01qYzNVVFF3T1NBek1EQWdOREF4SURNeE4xUXpPRE1nTXpRelZETTJOU0F6TmpGVU16VTNJRE00TTFFek5UY2dOREExSURNM05pQTBNalJVTkRFM0lEUTBNMUUwTXpZZ05EUXpJRFExTVNBME1qVlVORFkzSURNMk4xRTBOamNnTXpRd0lEUTFOU0F5T0RSVU5ERTRJREUxT1ZRek5EY2dOREJVTWpReElDMHhNVkV4TnpjZ0xURXhJREV6T1NBeU1sRXhNRElnTlRRZ01UQXlJREV4TjFFeE1ESWdNVFE0SURFeE1DQXhPREZVTVRVeElESTVPRkV4TnpNZ016WXlJREUzTXlBek9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15SWdlR3hwYm1zNmFISmxaajBpSTAxS1dDMHpMVlJGV0MxSkxURkVORFF6SWk4K1BDOW5QanhuSUdSaGRHRXRiVzFzTFc1dlpHVTlJbTF2SWlCMGNtRnVjMlp2Y20wOUluUnlZVzV6YkdGMFpTZ3hNREk0TGpnc01Da2lQangxYzJVZ1pHRjBZUzFqUFNJelJDSWdlR3hwYm1zNmFISmxaajBpSTAxS1dDMHpMVlJGV0MxT0xUTkVJaTgrUEM5blBqeG5JR1JoZEdFdGJXMXNMVzV2WkdVOUltMXpkWEFpSUhSeVlXNXpabTl5YlQwaWRISmhibk5zWVhSbEtESXdPRFF1Tml3d0tTSStQR2NnWkdGMFlTMXRiV3d0Ym05a1pUMGliV2tpUGp4MWMyVWdaR0YwWVMxalBTSXhSRFExTWlJZ2VHeHBibXM2YUhKbFpqMGlJMDFLV0MwekxWUkZXQzFKTFRGRU5EVXlJaTgrUEM5blBqeG5JR1JoZEdFdGJXMXNMVzV2WkdVOUlsUmxXRUYwYjIwaUlIUnlZVzV6Wm05eWJUMGlkSEpoYm5Oc1lYUmxLRFE1T1N3ME1UTXBJSE5qWVd4bEtEQXVOekEzS1NJZ1pHRjBZUzF0YW5ndGRHVjRZMnhoYzNNOUlrOVNSQ0krUEdjZ1pHRjBZUzF0Yld3dGJtOWtaVDBpYldraVBqeDFjMlVnWkdGMFlTMWpQU0l4UkRRME5TSWdlR3hwYm1zNmFISmxaajBpSTAxS1dDMHpMVlJGV0MxSkxURkVORFExSWk4K1BDOW5QanhuSUdSaGRHRXRiVzFzTFc1dlpHVTlJbTFwSWlCMGNtRnVjMlp2Y20wOUluUnlZVzV6YkdGMFpTZzNOVGtzTUNraVBqeDFjMlVnWkdGMFlTMWpQU0l4UkRRMk15SWdlR3hwYm1zNmFISmxaajBpSTAxS1dDMHpMVlJGV0MxSkxURkVORFl6SWk4K1BDOW5Qand2Wno0OEwyYytQQzluUGp3dlp6NDhMM04yWno0PSIsCgkiUmVhbFZpZXdTaXplSnNvbiIgOiAie1wiaGVpZ2h0XCI6MzM5LjI4NTY5NzkzNzAxMTcsXCJ3aWR0aFwiOjEyMzIuMTQyODY4MDQxOTkyMn0iCn0K"/>
    </extobj>
    <extobj name="2384804F-3998-4D57-9195-F3826E402611-2">
      <extobjdata type="2384804F-3998-4D57-9195-F3826E402611" data="ewoJIkltZ1NldHRpbmdKc29uIiA6ICJ7XCJoZWlnaHRcIjo0OS45OTk5OTk5OTk5OTk5OSxcIndpZHRoXCI6MTE3Ljg1NzE0Mjg1NzE0Mjg1fSIsCgkiTGF0ZXgiIDogImVeWD1cXHN1bVxcbGltaXRzX3trPTB9XntcXGluZnR5fVxcZnJhY3sxfXtrIX1YXmsiLAoJIkxhdGV4SW1nQmFzZTY0IiA6ICJQSE4yWnlCNGJXeHVjejBpYUhSMGNEb3ZMM2QzZHk1M015NXZjbWN2TWpBd01DOXpkbWNpSUhkcFpIUm9QU0l4TlM0eE16UmxlQ0lnYUdWcFoyaDBQU0kyTGpNNU9XVjRJaUJ5YjJ4bFBTSnBiV2NpSUdadlkzVnpZV0pzWlQwaVptRnNjMlVpSUhacFpYZENiM2c5SWpBZ0xURTFOakl1TlNBMk5qZzVMak1nTWpneU9DNHpJaUI0Yld4dWN6cDRiR2x1YXowaWFIUjBjRG92TDNkM2R5NTNNeTV2Y21jdk1UazVPUzk0YkdsdWF5SWdZWEpwWVMxb2FXUmtaVzQ5SW5SeWRXVWlJSE4wZVd4bFBTSjJaWEowYVdOaGJDMWhiR2xuYmpvZ0xUSXVPRFkwWlhnN0lHMWhlQzEzYVdSMGFEb2dPVGdsT3lJK1BHUmxabk0rUEhCaGRHZ2dhV1E5SWsxS1dDMDRO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A0TmkxVVJWZ3RTUzB4UkRRMFFpSWdaRDBpVFRReUlEQklOREJSTWpZZ01DQXlOaUF4TVZFeU5pQXhOU0F5T1NBeU4xRXpNeUEwTVNBek5pQTBNMVExTlNBME5sRXhOREVnTkRrZ01Ua3dJRGs0VVRJd01DQXhNRGdnTXpBMklESXlORlEwTVRFZ016UXlVVE13TWlBMk1qQWdNamszSURZeU5WRXlPRGdnTmpNMklESXpOQ0EyTXpkSU1qQTJVVEl3TUNBMk5ETWdNakF3SURZME5WUXlNRElnTmpZMFVUSXdOaUEyTnpjZ01qRXlJRFk0TTBneU1qWlJNall3SURZNE1TQXpORGNnTmpneFVUTTRNQ0EyT0RFZ05EQTRJRFk0TVZRME5UTWdOamd5VkRRM015QTJPREpSTkRrd0lEWTRNaUEwT1RBZ05qY3hVVFE1TUNBMk56QWdORGc0SURZMU9GRTBPRFFnTmpReklEUTRNU0EyTkRCVU5EWTFJRFl6TjFFME16UWdOak0wSURReE1TQTJNakJNTkRnNElEUXlOa3cxTkRFZ05EZzFVVFkwTmlBMU9UZ2dOalEySURZeE1GRTJORFlnTmpJNElEWXlNaUEyTXpWUk5qRTNJRFl6TlNBMk1Ea2dOak0zVVRVNU5DQTJNemNnTlRrMElEWTBPRkUxT1RRZ05qVXdJRFU1TmlBMk5qUlJOakF3SURZM055QTJNRFlnTmpnelNEWXhPRkUyTVRrZ05qZ3pJRFkwTXlBMk9ETlVOamszSURZNE1WUTNNemdnTmpnd1VUZ3lPQ0EyT0RBZ09ETTNJRFk0TTBnNE5EVlJPRFV5SURZM05pQTROVElnTmpjeVVUZzFNQ0EyTkRjZ09EUXdJRFl6TjBnNE1qUlJOemt3SURZek5pQTNOak1nTmpJNFZEY3lNaUEyTVRGVU5qazRJRFU1TTB3Mk9EY2dOVGcwVVRZNE55QTFPRFVnTlRreUlEUTRNRXcxTURVZ016ZzBVVFV3TlNBek9ETWdOVE0ySURNd05GUTJNREVnTVRReVZEWXpPQ0ExTmxFMk5EZ2dORGNnTmprNUlEUTJVVGN6TkNBME5pQTNNelFnTXpkUk56TTBJRE0xSURjek1pQXlNMUUzTWpnZ055QTNNalVnTkZRM01URWdNVkUzTURnZ01TQTJOemdnTVZRMU9Ea2dNbEUxTWpnZ01pQTBPVFlnTWxRME5qRWdNVkUwTkRRZ01TQTBORFFnTVRCUk5EUTBJREV4SURRME5pQXlOVkUwTkRnZ016VWdORFV3SURNNVZEUTFOU0EwTkZRME5qUWdORFpVTkRnd0lEUTNWRFV3TmlBMU5GRTFNak1nTmpJZ05USXpJRFkwVVRVeU1pQTJOQ0EwTnpZZ01UZ3hURFF5T1NBeU9UbFJNalF4SURrMUlESXpOaUE0TkZFeU16SWdOellnTWpNeUlEY3lVVEl6TWlBMU15QXlOakVnTkRkUk1qWXlJRFEzSURJMk55QTBOMVF5TnpNZ05EWlJNamMySURRMklESTNOeUEwTmxReU9EQWdORFZVTWpneklEUXlWREk0TkNBek5WRXlPRFFnTWpZZ01qZ3lJREU1VVRJM09TQTJJREkzTmlBMFZESTJNU0F4VVRJMU9DQXhJREkwTXlBeFZESXdNU0F5VkRFME1pQXlVVFkwSURJZ05ESWdNRm9pTHo0OGNHRjBhQ0JwWkQwaVRVcFlMVGcy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0RZ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RO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n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EWXRWRVZZTFU0dE1qSXhSU0lnWkQwaVRUVTFJREl4TjFFMU5TQXpNRFVnTVRFeElETTNNMVF5TlRRZ05EUXlVVE0wTWlBME5ESWdOREU1SURNNE1WRTBOVGNnTXpVd0lEUTVNeUF6TUROTU5UQTNJREk0TkV3MU1UUWdNamswVVRZeE9DQTBORElnTnpRM0lEUTBNbEU0TXpNZ05EUXlJRGc0T0NBek56UlVPVFEwSURJeE5GRTVORFFnTVRJNElEZzRPU0ExT1ZRM05ETWdMVEV4VVRZMU55QXRNVEVnTlRnd0lEVXdVVFUwTWlBNE1TQTFNRFlnTVRJNFREUTVNaUF4TkRkTU5EZzFJREV6TjFFek9ERWdMVEV4SURJMU1pQXRNVEZSTVRZMklDMHhNU0F4TVRFZ05UZFVOVFVnTWpFM1drMDVNRGNnTWpFM1VUa3dOeUF5T0RVZ09EWTVJRE0wTVZRM05qRWdNemszVVRjME1DQXpPVGNnTnpJd0lETTVNbFEyT0RJZ016YzRWRFkwT0NBek5UbFVOakU1SURNek5WUTFPVFFnTXpFd1ZEVTNOQ0F5T0RWVU5UVTVJREkyTTFRMU5EZ2dNalEyVERVME15QXlNemhNTlRjMElERTVPRkUyTURVZ01UVTRJRFl5TWlBeE16aFVOalkwSURrMFZEY3hOQ0EyTVZRM05qVWdOVEZST0RJM0lEVXhJRGcyTnlBeE1EQlVPVEEzSURJeE4xcE5PVElnTWpFMFVUa3lJREUwTlNBeE16RWdPRGxVTWpNNUlETXpVVE0xTnlBek15QTBOVFlnTVRrelREUXlOU0F5TXpOUk16WTBJRE14TWlBek16UWdNek0zVVRJNE5TQXpPREFnTWpNeklETTRNRkV4TnpFZ016Z3dJREV6TWlBek16RlVPVElnTWpFMFdpSXZQanh3WVhSb0lHbGtQU0pOU2xndE9E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ZdFZFVllMVTR0TWpFaUlHUTlJazAzT0NBMk5qRlJOemdnTmpneUlEazJJRFk1T1ZReE16Z2dOekUyVkRFNE1DQTNNREJVTVRrNUlEWTJNVkV4T1RrZ05qVTBJREUzT1NBME16SlVNVFU0SURJd05sRXhOVFlnTVRrNElERXpPU0F4T1RoUk1USXhJREU1T0NBeE1Ua2dNakEyVVRFeE9DQXlNRGtnT1RnZ05ETXhWRGM0SURZMk1WcE5OemtnTmpGUk56a2dPRGtnT1RjZ01UQTFWREUwTVNBeE1qRlJNVFkwSURFeE9TQXhPREVnTVRBMFZERTVPQ0EyTVZFeE9UZ2dNekVnTVRneElERTJWREV6T1NBeFVURXhOQ0F4SURrM0lERTJWRGM1SURZeF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BOVElpSUhoc2FXNXJPbWh5WldZOUlpTk5TbGd0T0RZdFZFVllMVWt0TVVRME5USWlMejQ4TDJjK1BHY2daR0YwWVMxdGJXd3RibTlrWlQwaWJXa2lJSFJ5WVc1elptOXliVDBpZEhKaGJuTnNZWFJsS0RRNU9TdzBNVE1wSUhOallXeGxLREF1TnpBM0tTSStQSFZ6WlNCa1lYUmhMV005SWpGRU5EUkNJaUI0YkdsdWF6cG9jbVZtUFNJalRVcFlMVGcyTFZSRldDMUpMVEZFTkRSQ0lpOCtQQzluUGp3dlp6NDhaeUJrWVhSaExXMXRiQzF1YjJSbFBTSnRieUlnZEhKaGJuTm1iM0p0UFNKMGNtRnVjMnhoZEdVb01UUXlPUzR5TERBcElqNDhkWE5sSUdSaGRHRXRZejBpTTBRaUlIaHNhVzVyT21oeVpXWTlJaU5OU2xndE9EWXRWRVZZTFU0dE0wUWlMejQ4TDJjK1BHY2daR0YwWVMxdGJXd3RibTlrWlQwaWJYVnVaR1Z5YjNabGNpSWdkSEpoYm5ObWIzSnRQU0owY21GdWMyeGhkR1VvTWpRNE5Td3dLU0krUEdjZ1pHRjBZUzF0Yld3dGJtOWtaVDBpYlc4aVBqeDFjMlVnWkdGMFlTMWpQU0l5TWpFeElpQjRiR2x1YXpwb2NtVm1QU0lqVFVwWUxUZzJMVlJGV0MxTVR5MHlNakV4SWk4K1BDOW5QanhuSUdSaGRHRXRiVzFzTFc1dlpHVTlJbFJsV0VGMGIyMGlJSFJ5WVc1elptOXliVDBpZEhKaGJuTnNZWFJsS0RnMkxDMHhNVEEzTGpjcElITmpZV3hsS0RBdU56QTNLU0lnWkdGMFlTMXRhbmd0ZEdWNFkyeGhjM005SWs5U1JDSStQR2NnWkdGMFlTMXRiV3d0Ym05a1pUMGliV2tpUGp4MWMyVWdaR0YwWVMxalBTSXhSRFExT0NJZ2VHeHBibXM2YUhKbFpqMGlJMDFLV0MwNE5pMVVSVmd0U1MweFJEUTFPQ0l2UGp3dlp6NDhaeUJrWVhSaExXMXRiQzF1YjJSbFBTSnRieUlnZEhKaGJuTm1iM0p0UFNKMGNtRnVjMnhoZEdVb05USXhMREFwSWo0OGRYTmxJR1JoZEdFdFl6MGlNMFFpSUhoc2FXNXJPbWh5WldZOUlpTk5TbGd0T0RZdFZFVllMVTR0TTBRaUx6NDhMMmMrUEdjZ1pHRjBZUzF0Yld3dGJtOWtaVDBpYlc0aUlIUnlZVzV6Wm05eWJUMGlkSEpoYm5Oc1lYUmxLREV5T1Rrc01Da2lQangxYzJVZ1pHRjBZUzFqUFNJek1DSWdlR3hwYm1zNmFISmxaajBpSTAxS1dDMDROaTFVUlZndFRpMHpNQ0l2UGp3dlp6NDhMMmMrUEdjZ1pHRjBZUzF0Yld3dGJtOWtaVDBpVkdWWVFYUnZiU0lnZEhKaGJuTm1iM0p0UFNKMGNtRnVjMnhoZEdVb016WTRMalFzTVRFMU1Da2djMk5oYkdVb01DNDNNRGNwSWlCa1lYUmhMVzFxZUMxMFpYaGpiR0Z6Y3owaVQxSkVJajQ4WnlCa1lYUmhMVzF0YkMxdWIyUmxQU0p0YVNJK1BIVnpaU0JrWVhSaExXTTlJakl5TVVVaUlIaHNhVzVyT21oeVpXWTlJaU5OU2xndE9EWXRWRVZZTFU0dE1qSXhSU0l2UGp3dlp6NDhMMmMrUEM5blBqeG5JR1JoZEdFdGJXMXNMVzV2WkdVOUltMW1jbUZqSWlCMGNtRnVjMlp2Y20wOUluUnlZVzV6YkdGMFpTZzBNRGsxTGpjc01Da2lQanhuSUdSaGRHRXRiVzFzTFc1dlpHVTlJbTF1SWlCMGNtRnVjMlp2Y20wOUluUnlZVzV6YkdGMFpTZ3pOamt1TlN3Mk56WXBJajQ4ZFhObElHUmhkR0V0WXowaU16RWlJSGhzYVc1ck9taHlaV1k5SWlOTlNsZ3RPRFl0VkVWWUxVNHRNekVpTHo0OEwyYytQR2NnWkdGMFlTMXRiV3d0Ym05a1pUMGliWEp2ZHlJZ2RISmhibk5tYjNKdFBTSjBjbUZ1YzJ4aGRHVW9Nakl3TEMwMk9EWXBJajQ4WnlCa1lYUmhMVzF0YkMxdWIyUmxQU0p0YVNJK1BIVnpaU0JrWVhSaExXTTlJakZFTkRVNElpQjRiR2x1YXpwb2NtVm1QU0lqVFVwWUxUZzJMVlJGV0MxSkxURkVORFU0SWk4K1BDOW5QanhuSUdSaGRHRXRiVzFzTFc1dlpHVTlJbTF2SWlCMGNtRnVjMlp2Y20wOUluUnlZVzV6YkdGMFpTZzFNakVzTUNraVBqeDFjMlVnWkdGMFlTMWpQU0l5TVNJZ2VHeHBibXM2YUhKbFpqMGlJMDFLV0MwNE5pMVVSVmd0VGkweU1TSXZQand2Wno0OEwyYytQSEpsWTNRZ2QybGtkR2c5SWprNU9TSWdhR1ZwWjJoMFBTSTJNQ0lnZUQwaU1USXdJaUI1UFNJeU1qQWlMejQ4TDJjK1BHY2daR0YwWVMxdGJXd3RibTlrWlQwaWJYTjFjQ0lnZEhKaGJuTm1iM0p0UFNKMGNtRnVjMnhoZEdVb05UTXpOQzQzTERBcElqNDhaeUJrWVhSaExXMXRiQzF1YjJSbFBTSnRhU0krUEhWelpTQmtZWFJoTFdNOUlqRkVORFJDSWlCNGJHbHVhenBvY21WbVBTSWpUVXBZTFRnMkxWUkZXQzFKTFRGRU5EUkNJaTgrUEM5blBqeG5JR1JoZEdFdGJXMXNMVzV2WkdVOUltMXBJaUIwY21GdWMyWnZjbTA5SW5SeVlXNXpiR0YwWlNnNU16WXVNaXcwTVRNcElITmpZV3hsS0RBdU56QTNLU0krUEhWelpTQmtZWFJoTFdNOUlqRkVORFU0SWlCNGJHbHVhenBvY21WbVBTSWpUVXBZTFRnMkxWUkZXQzFKTFRGRU5EVTRJaTgrUEM5blBqd3ZaejQ4TDJjK1BDOW5Qand2YzNablBnPT0iLAoJIlJlYWxWaWV3U2l6ZUpzb24iIDogIntcImhlaWdodFwiOjk5NyxcIndpZHRoXCI6MjM1N30iCn0K"/>
    </extobj>
    <extobj name="2384804F-3998-4D57-9195-F3826E402611-3">
      <extobjdata type="2384804F-3998-4D57-9195-F3826E402611" data="ewoJIkltZ1NldHRpbmdKc29uIiA6ICJ7XCJoZWlnaHRcIjoxMC43MTQyODU3MTQyODU3MTQsXCJ3aWR0aFwiOjEwOC4wMzU3MTQyODU3MTQyOH0iLAoJIkxhdGV4IiA6ICJcXHBpX0EsIFxccGlfQywgXFxwaV9HLCBcXHBpX1UiLAoJIkxhdGV4SW1nQmFzZTY0IiA6ICJQSE4yWnlCNGJXeHVjejBpYUhSMGNEb3ZMM2QzZHk1M015NXZjbWN2TWpBd01DOXpkbWNpSUhkcFpIUm9QU0l4TXk0NE1qaGxlQ0lnYUdWcFoyaDBQU0l4TGpReE5HVjRJaUJ5YjJ4bFBTSnBiV2NpSUdadlkzVnpZV0pzWlQwaVptRnNjMlVpSUhacFpYZENiM2c5SWpBZ0xUUXpNU0EyTVRFeExqa2dOakkxSWlCNGJXeHVjenA0YkdsdWF6MGlhSFIwY0RvdkwzZDNkeTUzTXk1dmNtY3ZNVGs1T1M5NGJHbHVheUlnWVhKcFlTMW9hV1JrWlc0OUluUnlkV1VpSUhOMGVXeGxQU0oyWlhKMGFXTmhiQzFoYkdsbmJqb2dMVEF1TkRNNVpYZzdJRzFoZUMxM2FXUjBhRG9nT1RnbE95SStQR1JsWm5NK1BIQmhkR2dnYVdROUlrMUtXQzB6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16W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5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NMk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6Tmk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ell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k5pMVVSVmd0U1MweFJEY3dRaUl2UGp3dlp6NDhaeUJrWVhSaExXMXRiQzF1YjJSbFBTSnRhU0lnZEhKaGJuTm1iM0p0UFNKMGNtRnVjMnhoZEdVb05qQXpMQzB4TlRJdU55a2djMk5oYkdVb01DNDNNRGNwSWo0OGRYTmxJR1JoZEdFdFl6MGlNVVEwTXpRaUlIaHNhVzVyT21oeVpXWTlJaU5OU2xndE16WXRWRVZZTFVrdE1VUTBNelFpTHo0OEwyYytQQzluUGp4bklHUmhkR0V0Ylcxc0xXNXZaR1U5SW0xdklpQjBjbUZ1YzJadmNtMDlJblJ5WVc1emJHRjBaU2d4TVRnekxqTXNNQ2tpUGp4MWMyVWdaR0YwWVMxalBTSXlReUlnZUd4cGJtczZhSEpsWmowaUkwMUtXQzB6TmkxVVJWZ3RUaTB5UXlJdlBqd3ZaejQ4WnlCa1lYUmhMVzF0YkMxdWIyUmxQU0p0YzNWaUlpQjBjbUZ1YzJadmNtMDlJblJ5WVc1emJHRjBaU2d4TmpJNExEQXBJajQ4WnlCa1lYUmhMVzF0YkMxdWIyUmxQU0p0YVNJK1BIVnpaU0JrWVhSaExXTTlJakZFTnpCQ0lpQjRiR2x1YXpwb2NtVm1QU0lqVFVwWUxUTTJMVlJGV0MxSkxURkVOekJDSWk4K1BDOW5QanhuSUdSaGRHRXRiVzFzTFc1dlpHVTlJbTFwSWlCMGNtRnVjMlp2Y20wOUluUnlZVzV6YkdGMFpTZzJNRE1zTFRFMU1Da2djMk5oYkdVb01DNDNNRGNwSWo0OGRYTmxJR1JoZEdFdFl6MGlNVVEwTXpZaUlIaHNhVzVyT21oeVpXWTlJaU5OU2xndE16WXRWRVZZTFVrdE1VUTBNellpTHo0OEwyYytQQzluUGp4bklHUmhkR0V0Ylcxc0xXNXZaR1U5SW0xdklpQjBjbUZ1YzJadmNtMDlJblJ5WVc1emJHRjBaU2d5T0RFNExqUXNNQ2tpUGp4MWMyVWdaR0YwWVMxalBTSXlReUlnZUd4cGJtczZhSEpsWmowaUkwMUtXQzB6TmkxVVJWZ3RUaTB5UXlJdlBqd3ZaejQ4WnlCa1lYUmhMVzF0YkMxdWIyUmxQU0p0YzNWaUlpQjBjbUZ1YzJadmNtMDlJblJ5WVc1emJHRjBaU2d6TWpZekxqRXNNQ2tpUGp4bklHUmhkR0V0Ylcxc0xXNXZaR1U5SW0xcElqNDhkWE5sSUdSaGRHRXRZejBpTVVRM01FSWlJSGhzYVc1ck9taHlaV1k5SWlOTlNsZ3RNell0VkVWWUxVa3RNVVEzTUVJaUx6NDhMMmMrUEdjZ1pHRjBZUzF0Yld3dGJtOWtaVDBpYldraUlIUnlZVzV6Wm05eWJUMGlkSEpoYm5Oc1lYUmxLRFl3TXl3dE1UVXdLU0J6WTJGc1pTZ3dMamN3TnlraVBqeDFjMlVnWkdGMFlTMWpQU0l4UkRRelFTSWdlR3hwYm1zNmFISmxaajBpSTAxS1dDMHpOaTFVUlZndFNTMHhSRFF6UVNJdlBqd3ZaejQ4TDJjK1BHY2daR0YwWVMxdGJXd3RibTlrWlQwaWJXOGlJSFJ5WVc1elptOXliVDBpZEhKaGJuTnNZWFJsS0RRME56RXVPU3d3S1NJK1BIVnpaU0JrWVhSaExXTTlJakpESWlCNGJHbHVhenBvY21WbVBTSWpUVXBZTFRNMkxWUkZXQzFPTFRKRElpOCtQQzluUGp4bklHUmhkR0V0Ylcxc0xXNXZaR1U5SW0xemRXSWlJSFJ5WVc1elptOXliVDBpZEhKaGJuTnNZWFJsS0RRNU1UWXVOU3d3S1NJK1BHY2daR0YwWVMxdGJXd3RibTlrWlQwaWJXa2lQangxYzJVZ1pHRjBZUzFqUFNJeFJEY3dRaUlnZUd4cGJtczZhSEpsWmowaUkwMUtXQzB6TmkxVVJWZ3RTUzB4UkRjd1FpSXZQand2Wno0OFp5QmtZWFJoTFcxdGJDMXViMlJsUFNKdGFTSWdkSEpoYm5ObWIzSnRQU0owY21GdWMyeGhkR1VvTmpBekxDMHhOVEFwSUhOallXeGxLREF1TnpBM0tTSStQSFZ6WlNCa1lYUmhMV005SWpGRU5EUTRJaUI0YkdsdWF6cG9jbVZtUFNJalRVcFlMVE0yTFZSRldDMUpMVEZFTkRRNElpOCtQQzluUGp3dlp6NDhMMmMrUEM5blBqd3ZjM1puUGc9PSIsCgkiUmVhbFZpZXdTaXplSnNvbiIgOiAie1wiaGVpZ2h0XCI6MjIxLFwid2lkdGhcIjoyMTYxfSIKfQo="/>
    </extobj>
    <extobj name="2384804F-3998-4D57-9195-F3826E402611-4">
      <extobjdata type="2384804F-3998-4D57-9195-F3826E402611" data="ewoJIkltZ1NldHRpbmdKc29uIiA6ICJ7XCJoZWlnaHRcIjoxNy44NTcxNDI4NTcxNDI4NTQsXCJ3aWR0aFwiOjE5MC4xNzg1NzE0Mjg1NzE0Mn0iLAoJIkxhdGV4IiA6ICLPgF97QUF9LC4uLizPgF97VVV9XFxzcGFjZSgxNlxcc3BhY2UgdmFsdWVzKVxuIiwKCSJMYXRleEltZ0Jhc2U2NCIgOiAiUEhOMlp5QjRiV3h1Y3owaWFIUjBjRG92TDNkM2R5NTNNeTV2Y21jdk1qQXdNQzl6ZG1jaUlIZHBaSFJvUFNJeU5DNHpOMlY0SWlCb1pXbG5hSFE5SWpJdU1qWXlaWGdpSUhKdmJHVTlJbWx0WnlJZ1ptOWpkWE5oWW14bFBTSm1ZV3h6WlNJZ2RtbGxkMEp2ZUQwaU1DQXROelV3SURFd056Y3hMamNnTVRBd01DSWdlRzFzYm5NNmVHeHBibXM5SW1oMGRIQTZMeTkzZDNjdWR6TXViM0puTHpFNU9Ua3ZlR3hwYm1zaUlHRnlhV0V0YUdsa1pHVnVQU0owY25WbElpQnpkSGxzWlQwaWRtVnlkR2xqWVd3dFlXeHBaMjQ2SUMwd0xqVTJObVY0T3lCdFlYZ3RkMmxrZEdnNklEazRKVHNpUGp4a1pXWnpQanh3WVhSb0lHbGtQU0pOU2xndE5EV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FEx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RF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DBOUzFVUlZndFRpMHlSU0lnWkQwaVRUYzRJRFl3VVRjNElEZzBJRGsxSURFd01sUXhNemdnTVRJd1VURTJNaUF4TWpBZ01UZ3dJREV3TkZReE9Ua2dOakZSTVRrNUlETTJJREU0TWlBeE9GUXhNemtnTUZRNU5pQXhOMVEzT0NBMk1Gb2lMejQ4Y0dGMGFDQnBaRDBpVFVwWUxUUTFMVlJGV0MxSkxURkVORFE0SWlCa1BTSk5NVEEzSURZek4xRTNNeUEyTXpjZ056RWdOalF4VVRjd0lEWTBNeUEzTUNBMk5EbFJOekFnTmpjeklEZ3hJRFk0TWxFNE15QTJPRE1nT1RnZ05qZ3pVVEV6T1NBMk9ERWdNak0wSURZNE1WRXlOamdnTmpneElESTVOeUEyT0RGVU16UXlJRFk0TWxRek5qSWdOamd5VVRNM09DQTJPRElnTXpjNElEWTNNbEV6TnpnZ05qY3dJRE0zTmlBMk5UaFJNemN4SURZME1TQXpOallnTmpNNFNETTJORkV6TmpJZ05qTTRJRE0xT1NBMk16aFVNelV5SURZek9GUXpORE1nTmpNM1ZETXpOQ0EyTXpkUk1qazFJRFl6TmlBeU9EUWdOak0wVkRJMk5pQTJNak5STWpZMUlEWXlNU0F5TXpnZ05URTRWREU0TkNBek1ESlVNVFUwSURFMk9WRXhOVElnTVRVMUlERTFNaUF4TkRCUk1UVXlJRGcySURFNE15QTFOVlF5TmprZ01qUlJNek0ySURJMElEUXdNeUEyT1ZRMU1ERWdNakExVERVMU1pQTBNRFpSTlRrNUlEVTVPQ0ExT1RrZ05qQTJVVFU1T1NBMk16TWdOVE0xSURZek4xRTFNVEVnTmpNM0lEVXhNU0EyTkRoUk5URXhJRFkxTUNBMU1UTWdOall3VVRVeE55QTJOellnTlRFNUlEWTNPVlExTWprZ05qZ3pVVFV6TWlBMk9ETWdOVFl4SURZNE1sUTJORFVnTmpnd1VUWTVOaUEyT0RBZ056SXpJRFk0TVZRM05USWdOamd5VVRjMk55QTJPRElnTnpZM0lEWTNNbEUzTmpjZ05qVXdJRGMxT1NBMk5ESlJOelUySURZek55QTNNemNnTmpNM1VUWTJOaUEyTXpNZ05qUTRJRFU1TjFFMk5EWWdOVGt5SURVNU9DQTBNRFJSTlRVM0lESXpOU0ExTkRnZ01qQTFVVFV4TlNBeE1EVWdORE16SURReVZESTJNeUF0TWpKUk1UY3hJQzB5TWlBeE1UWWdNelJVTmpBZ01UWTNWakU0TTFFMk1DQXlNREVnTVRFMUlEUXlNVkV4TmpRZ05qSXlJREUyTkNBMk1qaFJNVFkwSURZek5TQXhNRGNnTmpNM1dpSXZQanh3WVhSb0lHbGtQU0pOU2xndE5EVXRWRVZZTFU0dFFUQWlJR1E5SWlJdlBqeHdZWFJvSUdsa1BTSk5TbGd0TkRV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Ex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F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ME5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RM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RFV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ORFV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5T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OU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UT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JaUlIaHNhVzVyT21oeVpXWTlJaU5OU2xndE5EVXRWRVZZTFVrdE1VUTNNRUlpTHo0OEwyYytQR2NnWkdGMFlTMXRiV3d0Ym05a1pUMGlWR1ZZUVhSdmJTSWdkSEpoYm5ObWIzSnRQU0owY21GdWMyeGhkR1VvTmpBekxDMHhOVEl1TnlrZ2MyTmhiR1VvTUM0M01EY3BJaUJrWVhSaExXMXFlQzEwWlhoamJHRnpjejBpVDFKRUlqNDhaeUJrWVhSaExXMXRiQzF1YjJSbFBTSnRhU0krUEhWelpTQmtZWFJoTFdNOUlqRkVORE0wSWlCNGJHbHVhenBvY21WbVBTSWpUVXBZTFRRMUxWUkZXQzFKTFRGRU5ETTBJaTgrUEM5blBqeG5JR1JoZEdFdGJXMXNMVzV2WkdVOUltMXBJaUIwY21GdWMyWnZjbTA5SW5SeVlXNXpiR0YwWlNnM05UQXNNQ2tpUGp4MWMyVWdaR0YwWVMxalBTSXhSRFF6TkNJZ2VHeHBibXM2YUhKbFpqMGlJMDFLV0MwME5TMVVSVmd0U1MweFJEUXpOQ0l2UGp3dlp6NDhMMmMrUEM5blBqeG5JR1JoZEdFdGJXMXNMVzV2WkdVOUltMXZJaUIwY21GdWMyWnZjbTA5SW5SeVlXNXpiR0YwWlNneE56RXpMamNzTUNraVBqeDFjMlVnWkdGMFlTMWpQU0l5UXlJZ2VHeHBibXM2YUhKbFpqMGlJMDFLV0MwME5TMVVSVmd0VGkweVF5SXZQand2Wno0OFp5QmtZWFJoTFcxdGJDMXViMlJsUFNKdGJ5SWdkSEpoYm5ObWIzSnRQU0owY21GdWMyeGhkR1VvTWpFMU9DNHpMREFwSWo0OGRYTmxJR1JoZEdFdFl6MGlNa1VpSUhoc2FXNXJPbWh5WldZOUlpTk5TbGd0TkRVdFZFVllMVTR0TWtVaUx6NDhMMmMrUEdjZ1pHRjBZUzF0Yld3dGJtOWtaVDBpYlc4aUlIUnlZVzV6Wm05eWJUMGlkSEpoYm5Oc1lYUmxLREkyTURNc01Da2lQangxYzJVZ1pHRjBZUzFqUFNJeVJTSWdlR3hwYm1zNmFISmxaajBpSTAxS1dDMDBOUzFVUlZndFRpMHlSU0l2UGp3dlp6NDhaeUJrWVhSaExXMXRiQzF1YjJSbFBTSnRieUlnZEhKaGJuTm1iM0p0UFNKMGNtRnVjMnhoZEdVb016QTBOeTQzTERBcElqNDhkWE5sSUdSaGRHRXRZejBpTWtVaUlIaHNhVzVyT21oeVpXWTlJaU5OU2xndE5EVXRWRVZZTFU0dE1rVWlMejQ4TDJjK1BHY2daR0YwWVMxdGJXd3RibTlrWlQwaWJXOGlJSFJ5WVc1elptOXliVDBpZEhKaGJuTnNZWFJsS0RNME9USXVNeXd3S1NJK1BIVnpaU0JrWVhSaExXTTlJakpESWlCNGJHbHVhenBvY21WbVBTSWpUVXBZTFRRMUxWUkZXQzFPTFRKRElpOCtQQzluUGp4bklHUmhkR0V0Ylcxc0xXNXZaR1U5SW0xemRXSWlJSFJ5WVc1elptOXliVDBpZEhKaGJuTnNZWFJsS0RNNU16Y3NNQ2tpUGp4bklHUmhkR0V0Ylcxc0xXNXZaR1U5SW0xcElqNDhkWE5sSUdSaGRHRXRZejBpTVVRM01FSWlJSGhzYVc1ck9taHlaV1k5SWlOTlNsZ3RORFV0VkVWWUxVa3RNVVEzTUVJaUx6NDhMMmMrUEdjZ1pHRjBZUzF0Yld3dGJtOWtaVDBpVkdWWVFYUnZiU0lnZEhKaGJuTm1iM0p0UFNKMGNtRnVjMnhoZEdVb05qQXpMQzB4TlRBcElITmpZV3hsS0RBdU56QTNLU0lnWkdGMFlTMXRhbmd0ZEdWNFkyeGhjM005SWs5U1JDSStQR2NnWkdGMFlTMXRiV3d0Ym05a1pUMGliV2tpUGp4MWMyVWdaR0YwWVMxalBTSXhSRFEwT0NJZ2VHeHBibXM2YUhKbFpqMGlJMDFLV0MwME5TMVVSVmd0U1MweFJEUTBPQ0l2UGp3dlp6NDhaeUJrWVhSaExXMXRiQzF1YjJSbFBTSnRhU0lnZEhKaGJuTm1iM0p0UFNKMGNtRnVjMnhoZEdVb056WTNMREFwSWo0OGRYTmxJR1JoZEdFdFl6MGlNVVEwTkRnaUlIaHNhVzVyT21oeVpXWTlJaU5OU2xndE5EVXRWRVZZTFVrdE1VUTBORGdpTHo0OEwyYytQQzluUGp3dlp6NDhaeUJrWVhSaExXMXRiQzF1YjJSbFBTSnRkR1Y0ZENJZ2RISmhibk5tYjNKdFBTSjBjbUZ1YzJ4aGRHVW9OVFkzTkM0M0xEQXBJajQ4ZFhObElHUmhkR0V0WXowaVFUQWlJSGhzYVc1ck9taHlaV1k5SWlOTlNsZ3RORFV0VkVWWUxVNHRRVEFpTHo0OEwyYytQR2NnWkdGMFlTMXRiV3d0Ym05a1pUMGliVzhpSUhSeVlXNXpabTl5YlQwaWRISmhibk5zWVhSbEtEVTVNalF1Tnl3d0tTSStQSFZ6WlNCa1lYUmhMV005SWpJNElpQjRiR2x1YXpwb2NtVm1QU0lqVFVwWUxUUTFMVlJGV0MxT0xUSTRJaTgrUEM5blBqeG5JR1JoZEdFdGJXMXNMVzV2WkdVOUltMXVJaUIwY21GdWMyWnZjbTA5SW5SeVlXNXpiR0YwWlNnMk16RXpMamNzTUNraVBqeDFjMlVnWkdGMFlTMWpQU0l6TVNJZ2VHeHBibXM2YUhKbFpqMGlJMDFLV0MwME5TMVVSVmd0VGkwek1TSXZQangxYzJVZ1pHRjBZUzFqUFNJek5pSWdlR3hwYm1zNmFISmxaajBpSTAxS1dDMDBOUzFVUlZndFRpMHpOaUlnZEhKaGJuTm1iM0p0UFNKMGNtRnVjMnhoZEdVb05UQXdMREFwSWk4K1BDOW5QanhuSUdSaGRHRXRiVzFzTFc1dlpHVTlJbTEwWlhoMElpQjBjbUZ1YzJadmNtMDlJblJ5WVc1emJHRjBaU2czTXpFekxqY3NNQ2tpUGp4MWMyVWdaR0YwWVMxalBTSkJNQ0lnZUd4cGJtczZhSEpsWmowaUkwMUtXQzAwTlMxVVJWZ3RUaTFCTUNJdlBqd3ZaejQ4WnlCa1lYUmhMVzF0YkMxdWIyUmxQU0p0YVNJZ2RISmhibk5tYjNKdFBTSjBjbUZ1YzJ4aGRHVW9OelUyTXk0M0xEQXBJajQ4ZFhObElHUmhkR0V0WXowaU1VUTBOak1pSUhoc2FXNXJPbWh5WldZOUlpTk5TbGd0TkRVdFZFVllMVWt0TVVRME5qTWlMejQ4TDJjK1BHY2daR0YwWVMxdGJXd3RibTlrWlQwaWJXa2lJSFJ5WVc1elptOXliVDBpZEhKaGJuTnNZWFJsS0Rnd05EZ3VOeXd3S1NJK1BIVnpaU0JrWVhSaExXTTlJakZFTkRSRklpQjRiR2x1YXpwb2NtVm1QU0lqVFVwWUxUUTFMVlJGV0MxSkxURkVORFJGSWk4K1BDOW5QanhuSUdSaGRHRXRiVzFzTFc1dlpHVTlJbTFwSWlCMGNtRnVjMlp2Y20wOUluUnlZVzV6YkdGMFpTZzROVGMzTGpjc01Da2lQangxYzJVZ1pHRjBZUzFqUFNJeFJEUTFPU0lnZUd4cGJtczZhSEpsWmowaUkwMUtXQzAwTlMxVVJWZ3RTUzB4UkRRMU9TSXZQand2Wno0OFp5QmtZWFJoTFcxdGJDMXViMlJsUFNKdGFTSWdkSEpoYm5ObWIzSnRQU0owY21GdWMyeGhkR1VvT0RnM05TNDNMREFwSWo0OGRYTmxJR1JoZEdFdFl6MGlNVVEwTmpJaUlIaHNhVzVyT21oeVpXWTlJaU5OU2xndE5EVXRWRVZZTFVrdE1VUTBOaklpTHo0OEwyYytQR2NnWkdGMFlTMXRiV3d0Ym05a1pUMGliV2tpSUhSeVlXNXpabTl5YlQwaWRISmhibk5zWVhSbEtEazBORGN1Tnl3d0tTSStQSFZ6WlNCa1lYUmhMV005SWpGRU5EVXlJaUI0YkdsdWF6cG9jbVZtUFNJalRVcFlMVFExTFZSRldDMUpMVEZFTkRVeUlpOCtQQzluUGp4bklHUmhkR0V0Ylcxc0xXNXZaR1U5SW0xcElpQjBjbUZ1YzJadmNtMDlJblJ5WVc1emJHRjBaU2c1T1RFekxqY3NNQ2tpUGp4MWMyVWdaR0YwWVMxalBTSXhSRFEyTUNJZ2VHeHBibXM2YUhKbFpqMGlJMDFLV0MwME5TMVVSVmd0U1MweFJEUTJNQ0l2UGp3dlp6NDhaeUJrWVhSaExXMXRiQzF1YjJSbFBTSnRieUlnZEhKaGJuTm1iM0p0UFNKMGNtRnVjMnhoZEdVb01UQXpPREl1Tnl3d0tTSStQSFZ6WlNCa1lYUmhMV005SWpJNUlpQjRiR2x1YXpwb2NtVm1QU0lqVFVwWUxUUTFMVlJGV0MxT0xUSTVJaTgrUEM5blBqd3ZaejQ4TDJjK1BDOXpkbWMrIiwKCSJSZWFsVmlld1NpemVKc29uIiA6ICJ7XCJoZWlnaHRcIjozNTcuMTQyODY4MDQxOTkyMixcIndpZHRoXCI6MzgwMy41NzE0NzIxNjc5Njg4fSIKfQo="/>
    </extobj>
    <extobj name="2384804F-3998-4D57-9195-F3826E402611-5">
      <extobjdata type="2384804F-3998-4D57-9195-F3826E402611" data="ewoJIkltZ1NldHRpbmdKc29uIiA6ICJ7XCJoZWlnaHRcIjo0OS45OTk5OTk5OTk5OTk5OSxcIndpZHRoXCI6MTc5LjQ2NDI4NTcxNDI4NTd9IiwKCSJMYXRleCIgOiAicl97WFl9PVxcZnJhY3tjX3tYWX19ezJcXHBpX3tYfVBfe1N9XFxzdW1cXGxpbWl0c19QdF97UH1OX3tQfX0iLAoJIkxhdGV4SW1nQmFzZTY0IiA6ICJQSE4yWnlCNGJXeHVjejBpYUhSMGNEb3ZMM2QzZHk1M015NXZjbWN2TWpBd01DOXpkbWNpSUhkcFpIUm9QU0l5TXk0d01ETmxlQ0lnYUdWcFoyaDBQU0kyTGpNNU9HVjRJaUJ5YjJ4bFBTSnBiV2NpSUdadlkzVnpZV0pzWlQwaVptRnNjMlVpSUhacFpYZENiM2c5SWpBZ0xURXhNVGdnTVRBeE5qY3VOU0F5T0RJNElpQjRiV3h1Y3pwNGJHbHVhejBpYUhSMGNEb3ZMM2QzZHk1M015NXZjbWN2TVRrNU9TOTRiR2x1YXlJZ1lYSnBZUzFvYVdSa1pXNDlJblJ5ZFdVaUlITjBlV3hsUFNKMlpYSjBhV05oYkMxaGJHbG5iam9nTFRNdU9EWTVaWGc3SUcxaGVDMTNhV1IwYURvZ09UZ2xPeUkrUEdSbFpuTStQSEJoZEdnZ2FXUTlJazFLV0MweU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S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UxWUkZXQzFKTFRGRU5EUkRJaUJrUFNKTk5qWWdOak0zVVRVMElEWXpOeUEwT1NBMk16ZFVNemtnTmpNNFZETXlJRFkwTVZRek1DQTJORGRVTXpNZ05qWTBWRFF5SURZNE1sRTBOQ0EyT0RNZ05UWWdOamd6VVRFd05DQTJPREFnTVRZMUlEWTRNRkV5T0RnZ05qZ3dJRE13TmlBMk9ETklNekUyVVRNeU1pQTJOemNnTXpJeUlEWTNORlF6TWpBZ05qVTJVVE14TmlBMk5ETWdNekV3SURZek4wZ3lPVGhSTWpReUlEWXpOeUF5TkRJZ05qSTBVVEkwTWlBMk1Ua2dNamt5SURRM04xUXpORE1nTXpNelRETTBOaUF6TXpaUk16VXdJRE0wTUNBek5UZ2dNelE1VkRNM09TQXpOek5VTkRFeElEUXhNRlEwTlRRZ05EWXhVVFUwTmlBMU5qZ2dOVFl4SURVNE4xUTFOemNnTmpFNFVUVTNOeUEyTXpRZ05UUTFJRFl6TjFFMU1qZ2dOak0zSURVeU9DQTJORGRSTlRJNElEWTBPU0ExTXpBZ05qWXhVVFV6TXlBMk56WWdOVE0xSURZM09WUTFORGtnTmpnelVUVTFNU0EyT0RNZ05UYzRJRFk0TWxRMk5UY2dOamd3VVRZNE5DQTJPREFnTnpFeklEWTRNVlEzTkRZZ05qZ3lVVGMyTXlBMk9ESWdOell6SURZM00xRTNOak1nTmpZNUlEYzJNQ0EyTlRkVU56VTFJRFkwTTFFM05UTWdOak0zSURjek5DQTJNemRSTmpZeUlEWXpNaUEyTVRjZ05UZzNVVFl3T0NBMU56Z2dORGMzSURReU5Fd3pORGdnTWpjelRETXlNaUF4TmpsUk1qazFJRFl5SURJNU5TQTFOMUV5T1RVZ05EWWdNell6SURRMlVUTTNPU0EwTmlBek9EUWdORFZVTXprd0lETTFVVE01TUNBek15QXpPRGdnTWpOUk16ZzBJRFlnTXpneUlEUlVNelkySURGUk16WXhJREVnTXpJMElERlVNak15SURKUk1UY3dJRElnTVRNNElESlVNVEF5SURGUk9EUWdNU0E0TkNBNVVUZzBJREUwSURnM0lESTBVVGc0SURJM0lEZzVJRE13VkRrd0lETTFWRGt4SURNNVZEa3pJRFF5VkRrMklEUTBWREV3TVNBME5WUXhNRGNnTkRWVU1URTJJRFEyVkRFeU9TQTBObEV4TmpnZ05EY2dNVGd3SURVd1ZERTVPQ0EyTTFFeU1ERWdOamdnTWpJM0lERTNNVXd5TlRJZ01qYzBUREV5T1NBMk1qTlJNVEk0SURZeU5DQXhNamNnTmpJMVZERXlOU0EyTWpkVU1USXlJRFl5T1ZReE1UZ2dOak14VkRFeE15QTJNek5VTVRBMUlEWXpORlE1TmlBMk16VlVPRE1nTmpNMlZEWTJJRFl6TjFvaUx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l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UxWUkZXQzFUVHkweU1qRXhJaUJrUFNKTk5qRWdOelE0VVRZMElEYzFNQ0EwT0RrZ056VXdTRGt4TTB3NU5UUWdOalF3VVRrMk5TQTJNRGtnT1RjMklEVTNPVlE1T1RNZ05UTXpWRGs1T1NBMU1UWklPVGM1VERrMU9TQTFNVGRST1RNMklEVTNPU0E0T0RZZ05qSXhWRGMzTnlBMk9ESlJOekkwSURjd01DQTJOVFVnTnpBMVZEUXpOaUEzTVRCSU16RTVVVEU0TXlBM01UQWdNVGd6SURjd09WRXhPRFlnTnpBMklETTBPQ0EwT0RSVU5URXhJREkxT1ZFMU1UY2dNalV3SURVeE15QXlORFJNTkRrd0lESXhObEUwTmpZZ01UZzRJRFF5TUNBeE16UlVNek13SURJM1RERTBPU0F0TVRnM1VURTBPU0F0TVRnNElETTJNaUF0TVRnNFVUTTRPQ0F0TVRnNElEUXpOaUF0TVRnNFZEVXdOaUF0TVRnNVVUWTNPU0F0TVRnNUlEYzNPQ0F0TVRZeVZEa3pOaUF0TkROUk9UUTJJQzB5TnlBNU5Ua2dOa2c1T1RsTU9URXpJQzB5TkRsTU5EZzVJQzB5TlRCUk5qVWdMVEkxTUNBMk1pQXRNalE0VVRVMklDMHlORFlnTlRZZ0xUSXpPVkUxTmlBdE1qTTBJREV4T0NBdE1UWXhVVEU0TmlBdE9ERWdNalExSUMweE1VdzBNamdnTWpBMlVUUXlPQ0F5TURjZ01qUXlJRFEyTWt3MU55QTNNVGRNTlRZZ056STRVVFUySURjME5DQTJNU0EzTkRoYUlpOCtQSEJoZEdnZ2FXUTlJazFLV0Mwe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aT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lVZaUlIaHNhVzVyT21oeVpXWTlJaU5OU2xndE1pMVVSVmd0U1MweFJEUTFSaUl2UGp3dlp6NDhaeUJrWVhSaExXMXRiQzF1YjJSbFBTSlVaVmhCZEc5dElpQjBjbUZ1YzJadmNtMDlJblJ5WVc1emJHRjBaU2cwT0RRc0xURTFNQ2tnYzJOaGJHVW9NQzQzTURjcElpQmtZWFJoTFcxcWVDMTBaWGhqYkdGemN6MGlUMUpFSWo0OFp5QmtZWFJoTFcxdGJDMXViMlJsUFNKdGFTSStQSFZ6WlNCa1lYUmhMV005SWpGRU5EUkNJaUI0YkdsdWF6cG9jbVZtUFNJalRVcFlMVEl0VkVWWUxVa3RNVVEwTkVJaUx6NDhMMmMrUEdjZ1pHRjBZUzF0Yld3dGJtOWtaVDBpYldraUlIUnlZVzV6Wm05eWJUMGlkSEpoYm5Oc1lYUmxLRGcxTWl3d0tTSStQSFZ6WlNCa1lYUmhMV005SWpGRU5EUkRJaUI0YkdsdWF6cG9jbVZtUFNJalRVcFlMVEl0VkVWWUxVa3RNVVEwTkVNaUx6NDhMMmMrUEM5blBqd3ZaejQ4WnlCa1lYUmhMVzF0YkMxdWIyUmxQU0p0YnlJZ2RISmhibk5tYjNKdFBTSjBjbUZ1YzJ4aGRHVW9NVGsxTXk0NExEQXBJajQ4ZFhObElHUmhkR0V0WXowaU0wUWlJSGhzYVc1ck9taHlaV1k5SWlOTlNsZ3RNaTFVUlZndFRpMHpSQ0l2UGp3dlp6NDhaeUJrWVhSaExXMXRiQzF1YjJSbFBTSnRabkpoWXlJZ2RISmhibk5tYjNKdFBTSjBjbUZ1YzJ4aGRHVW9NekF3T1M0MUxEQXBJajQ4WnlCa1lYUmhMVzF0YkMxdWIyUmxQU0p0YzNWaUlpQjBjbUZ1YzJadmNtMDlJblJ5WVc1emJHRjBaU2d5TnpVd0xEWTNOaWtpUGp4bklHUmhkR0V0Ylcxc0xXNXZaR1U5SW0xcElqNDhkWE5sSUdSaGRHRXRZejBpTVVRME5UQWlJSGhzYVc1ck9taHlaV1k5SWlOTlNsZ3RNaTFVUlZndFNTMHhSRFExTUNJdlBqd3ZaejQ4WnlCa1lYUmhMVzF0YkMxdWIyUmxQU0pVWlZoQmRHOXRJaUIwY21GdWMyWnZjbTA5SW5SeVlXNXpiR0YwWlNnME5qWXNMVEUxTUNrZ2MyTmhiR1VvTUM0M01EY3BJaUJrWVhSaExXMXFlQzEwWlhoamJHRnpjejBpVDFKRUlqNDhaeUJrWVhSaExXMXRiQzF1YjJSbFBTSnRhU0krUEhWelpTQmtZWFJoTFdNOUlqRkVORFJDSWlCNGJHbHVhenBvY21WbVBTSWpUVXBZTFRJdFZFVllMVWt0TVVRME5FSWlMejQ4TDJjK1BHY2daR0YwWVMxdGJXd3RibTlrWlQwaWJXa2lJSFJ5WVc1elptOXliVDBpZEhKaGJuTnNZWFJsS0RnMU1pd3dLU0krUEhWelpTQmtZWFJoTFdNOUlqRkVORFJESWlCNGJHbHVhenBvY21WbVBTSWpUVXBZTFRJdFZFVllMVWt0TVVRME5FTWlMejQ4TDJjK1BDOW5Qand2Wno0OFp5QmtZWFJoTFcxdGJDMXViMlJsUFNKdGNtOTNJaUIwY21GdWMyWnZjbTA5SW5SeVlXNXpiR0YwWlNneU1qQXNMVGN4TUNraVBqeG5JR1JoZEdFdGJXMXNMVzV2WkdVOUltMXVJajQ4ZFhObElHUmhkR0V0WXowaU16SWlJSGhzYVc1ck9taHlaV1k5SWlOTlNsZ3RNaTFVUlZndFRpMHpNaUl2UGp3dlp6NDhaeUJrWVhSaExXMXRiQzF1YjJSbFBTSnRjM1ZpSWlCMGNtRnVjMlp2Y20wOUluUnlZVzV6YkdGMFpTZzFNREFzTUNraVBqeG5JR1JoZEdFdGJXMXNMVzV2WkdVOUltMXBJajQ4ZFhObElHUmhkR0V0WXowaU1VUTNNRUlpSUhoc2FXNXJPbWh5WldZOUlpTk5TbGd0TWkxVVJWZ3RTUzB4UkRjd1FpSXZQand2Wno0OFp5QmtZWFJoTFcxdGJDMXViMlJsUFNKVVpWaEJkRzl0SWlCMGNtRnVjMlp2Y20wOUluUnlZVzV6YkdGMFpTZzJNRE1zTFRFMU1Da2djMk5oYkdVb01DNDNNRGNwSWlCa1lYUmhMVzFxZUMxMFpYaGpiR0Z6Y3owaVQxSkVJajQ4WnlCa1lYUmhMVzF0YkMxdWIyUmxQU0p0YVNJK1BIVnpaU0JrWVhSaExXTTlJakZFTkRSQ0lpQjRiR2x1YXpwb2NtVm1QU0lqVFVwWUxUSXRWRVZZTFVrdE1VUTBORUlpTHo0OEwyYytQQzluUGp3dlp6NDhaeUJrWVhSaExXMXRiQzF1YjJSbFBTSnRjM1ZpSWlCMGNtRnVjMlp2Y20wOUluUnlZVzV6YkdGMFpTZ3hOelUxTGpVc01Da2lQanhuSUdSaGRHRXRiVzFzTFc1dlpHVTlJbTFwSWo0OGRYTmxJR1JoZEdFdFl6MGlNVVEwTkRNaUlIaHNhVzVyT21oeVpXWTlJaU5OU2xndE1pMVVSVmd0U1MweFJEUTBNeUl2UGp3dlp6NDhaeUJrWVhSaExXMXRiQzF1YjJSbFBTSlVaVmhCZEc5dElpQjBjbUZ1YzJadmNtMDlJblJ5WVc1emJHRjBaU2cyTnpVc0xURTFNQ2tnYzJOaGJHVW9NQzQzTURjcElpQmtZWFJoTFcxcWVDMTBaWGhqYkdGemN6MGlUMUpFSWo0OFp5QmtZWFJoTFcxdGJDMXViMlJsUFNKdGFTSStQSFZ6WlNCa1lYUmhMV005SWpGRU5EUTJJaUI0YkdsdWF6cG9jbVZtUFNJalRVcFlMVEl0VkVWWUxVa3RNVVEwTkRZaUx6NDhMMmMrUEM5blBqd3ZaejQ4WnlCa1lYUmhMVzF0YkMxdWIyUmxQU0p0ZFc1a1pYSWlJSFJ5WVc1elptOXliVDBpZEhKaGJuTnNZWFJsS0RNeE1ETXVNaXd3S1NJK1BHY2daR0YwWVMxdGJXd3RibTlrWlQwaWJXOGlQangxYzJVZ1pHRjBZUzFqUFNJeU1qRXhJaUI0YkdsdWF6cG9jbVZtUFNJalRVcFlMVEl0VkVWWUxWTlBMVEl5TVRFaUx6NDhMMmMrUEdjZ1pHRjBZUzF0Yld3dGJtOWtaVDBpYldraUlIUnlZVzV6Wm05eWJUMGlkSEpoYm5Oc1lYUmxLREkyTWk0MUxDMDVNREFwSUhOallXeGxLREF1TnpBM0tTSStQSFZ6WlNCa1lYUmhMV005SWpGRU5EUXpJaUI0YkdsdWF6cG9jbVZtUFNJalRVcFlMVEl0VkVWWUxVa3RNVVEwTkRNaUx6NDhMMmMrUEM5blBqeG5JR1JoZEdFdGJXMXNMVzV2WkdVOUltMXpkV0lpSUhSeVlXNXpabTl5YlQwaWRISmhibk5zWVhSbEtEUXpNalV1T1N3d0tTSStQR2NnWkdGMFlTMXRiV3d0Ym05a1pUMGliV2tpUGp4MWMyVWdaR0YwWVMxalBTSXhSRFEyTVNJZ2VHeHBibXM2YUhKbFpqMGlJMDFLV0MweUxWUkZXQzFKTFRGRU5EWXhJaTgrUEM5blBqeG5JR1JoZEdFdGJXMXNMVzV2WkdVOUlsUmxXRUYwYjIwaUlIUnlZVzV6Wm05eWJUMGlkSEpoYm5Oc1lYUmxLRE01TkN3dE1UVXdLU0J6WTJGc1pTZ3dMamN3TnlraUlHUmhkR0V0YldwNExYUmxlR05zWVhOelBTSlBVa1FpUGp4bklHUmhkR0V0Ylcxc0xXNXZaR1U5SW0xcElqNDhkWE5sSUdSaGRHRXRZejBpTVVRME5ETWlJSGhzYVc1ck9taHlaV1k5SWlOTlNsZ3RNaTFVUlZndFNTMHhSRFEwTXlJdlBqd3ZaejQ4TDJjK1BDOW5QanhuSUdSaGRHRXRiVzFzTFc1dlpHVTlJbTF6ZFdJaUlIUnlZVzV6Wm05eWJUMGlkSEpoYm5Oc1lYUmxLRFV6TURBdU9Td3dLU0krUEdjZ1pHRjBZUzF0Yld3dGJtOWtaVDBpYldraVBqeDFjMlVnWkdGMFlTMWpQU0l4UkRRME1TSWdlR3hwYm1zNmFISmxaajBpSTAxS1dDMHlMVlJGV0MxSkxURkVORFF4SWk4K1BDOW5QanhuSUdSaGRHRXRiVzFzTFc1dlpHVTlJbFJsV0VGMGIyMGlJSFJ5WVc1elptOXliVDBpZEhKaGJuTnNZWFJsS0Rnek5pd3RNVFV3S1NCelkyRnNaU2d3TGpjd055a2lJR1JoZEdFdGJXcDRMWFJsZUdOc1lYTnpQU0pQVWtRaVBqeG5JR1JoZEdFdGJXMXNMVzV2WkdVOUltMXBJajQ4ZFhObElHUmhkR0V0WXowaU1VUTBORE1pSUhoc2FXNXJPbWh5WldZOUlpTk5TbGd0TWkxVVJWZ3RTUzB4UkRRME15SXZQand2Wno0OEwyYytQQzluUGp3dlp6NDhjbVZqZENCM2FXUjBhRDBpTmpreE55NDVJaUJvWldsbmFIUTlJall3SWlCNFBTSXhNakFpSUhrOUlqSXlNQ0l2UGp3dlp6NDhMMmMrUEM5blBqd3ZjM1puUGc9PSIsCgkiUmVhbFZpZXdTaXplSnNvbiIgOiAie1wiaGVpZ2h0XCI6MTAwMCxcIndpZHRoXCI6MzU4OS4yODU1ODM0OTYwOTM4fSIKfQo="/>
    </extobj>
    <extobj name="2384804F-3998-4D57-9195-F3826E402611-6">
      <extobjdata type="2384804F-3998-4D57-9195-F3826E402611" data="ewoJIkltZ1NldHRpbmdKc29uIiA6ICJ7XCJoZWlnaHRcIjo0MS4wNzE0Mjg1NzE0Mjg1NyxcIndpZHRoXCI6MTMzLjAzNTcxNDI4NTcxNDI4fSIsCgkiTGF0ZXgiIDogInJfe1hYfSA9IC1cXHN1bVxcbGltaXRzX3tYXFxuZXEgWX1yX3tYWX0iLAoJIkxhdGV4SW1nQmFzZTY0IiA6ICJQSE4yWnlCNGJXeHVjejBpYUhSMGNEb3ZMM2QzZHk1M015NXZjbWN2TWpBd01DOXpkbWNpSUhkcFpIUm9QU0l4Tnk0d09EWmxlQ0lnYUdWcFoyaDBQU0kxTGpJMk1XVjRJaUJ5YjJ4bFBTSnBiV2NpSUdadlkzVnpZV0pzWlQwaVptRnNjMlVpSUhacFpYZENiM2c5SWpBZ0xUazFNQ0EzTlRVeExqa2dNak15TlM0eklpQjRiV3h1Y3pwNGJHbHVhejBpYUhSMGNEb3ZMM2QzZHk1M015NXZjbWN2TVRrNU9TOTRiR2x1YXlJZ1lYSnBZUzFvYVdSa1pXNDlJblJ5ZFdVaUlITjBlV3hsUFNKMlpYSjBhV05oYkMxaGJHbG5iam9nTFRNdU1URXlaWGc3SUcxaGVDMTNhV1IwYURvZ09UZ2xPeUkrUEdSbFpuTStQSEJoZEdnZ2FXUTlJazFLV0MweE1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QzFVUlZndFNTMHhSRFEwUWlJZ1pEMGlUVFF5SURCSU5EQlJNallnTUNBeU5pQXhNVkV5TmlBeE5TQXlPU0F5TjFFek15QTBNU0F6TmlBME0xUTFOU0EwTmxFeE5ERWdORGtnTVRrd0lEazRVVEl3TUNBeE1EZ2dNekEySURJeU5GUTBNVEVnTXpReVVUTXdNaUEyTWpBZ01qazNJRFl5TlZFeU9EZ2dOak0ySURJek5DQTJNemRJTWpBMlVUSXdNQ0EyTkRNZ01qQXdJRFkwTlZReU1ESWdOalkwVVRJd05pQTJOemNnTWpFeUlEWTRNMGd5TWpaUk1qWXdJRFk0TVNBek5EY2dOamd4VVRNNE1DQTJPREVnTkRBNElEWTRNVlEwTlRNZ05qZ3lWRFEzTXlBMk9ESlJORGt3SURZNE1pQTBPVEFnTmpjeFVUUTVNQ0EyTnpBZ05EZzRJRFkxT0ZFME9EUWdOalF6SURRNE1TQTJOREJVTkRZMUlEWXpOMUUwTXpRZ05qTTBJRFF4TVNBMk1qQk1ORGc0SURReU5rdzFOREVnTkRnMVVUWTBOaUExT1RnZ05qUTJJRFl4TUZFMk5EWWdOakk0SURZeU1pQTJNelZSTmpFM0lEWXpOU0EyTURrZ05qTTNVVFU1TkNBMk16Y2dOVGswSURZME9GRTFPVFFnTmpVd0lEVTVOaUEyTmpSUk5qQXdJRFkzTnlBMk1EWWdOamd6U0RZeE9GRTJNVGtnTmpneklEWTBNeUEyT0ROVU5qazNJRFk0TVZRM016Z2dOamd3VVRneU9DQTJPREFnT0RNM0lEWTRNMGc0TkRWUk9EVXlJRFkzTmlBNE5USWdOamN5VVRnMU1DQTJORGNnT0RRd0lEWXpOMGc0TWpSUk56a3dJRFl6TmlBM05qTWdOakk0VkRjeU1pQTJNVEZVTmprNElEVTVNMHcyT0RjZ05UZzBVVFk0TnlBMU9EVWdOVGt5SURRNE1FdzFNRFVnTXpnMFVUVXdOU0F6T0RNZ05UTTJJRE13TkZRMk1ERWdNVFF5VkRZek9DQTFObEUyTkRnZ05EY2dOams1SURRMlVUY3pOQ0EwTmlBM016UWdNemRSTnpNMElETTFJRGN6TWlBeU0xRTNNamdnTnlBM01qVWdORlEzTVRFZ01WRTNNRGdnTVNBMk56Z2dNVlExT0RrZ01sRTFNamdnTWlBME9UWWdNbFEwTmpFZ01WRTBORFFnTVNBME5EUWdNVEJSTkRRMElERXhJRFEwTmlBeU5WRTBORGdnTXpVZ05EVXdJRE01VkRRMU5TQTBORlEwTmpRZ05EWlVORGd3SURRM1ZEVXdOaUExTkZFMU1qTWdOaklnTlRJeklEWTBVVFV5TWlBMk5DQTBOellnTVRneFREUXlPU0F5T1RsUk1qUXhJRGsxSURJek5pQTRORkV5TXpJZ056WWdNak15SURjeVVUSXpNaUExTXlBeU5qRWdORGRSTWpZeUlEUTNJREkyTnlBME4xUXlOek1nTkRaUk1qYzJJRFEySURJM055QTBObFF5T0RBZ05EVlVNamd6SURReVZESTROQ0F6TlZFeU9EUWdNallnTWpneUlERTVVVEkzT1NBMklESTNOaUEwVkRJMk1TQXhVVEkxT0NBeElESTBNeUF4VkRJd01TQXlWREUwTWlBeVVUWTBJRElnTkRJZ01Gb2lMejQ4Y0dGMGFDQnBaRDBpVFVwWUxURXd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EF0VkVWWUxVNHRNakl4TWlJZ1pEMGlUVGcwSURJek4xUTROQ0F5TlRCVU9UZ2dNamN3U0RZM09WRTJPVFFnTWpZeUlEWTVOQ0F5TlRCVU5qYzVJREl6TUVnNU9GRTROQ0F5TXpjZ09EUWdNalV3V2lJdlBqeHdZWFJvSUdsa1BTSk5TbGd0TVRB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HhNQz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SEJoZEdnZ2FXUTlJazFLV0MweE1DMVVSVmd0U1MweFJEUTBReUlnWkQwaVRUWTJJRFl6TjFFMU5DQTJNemNnTkRrZ05qTTNWRE01SURZek9GUXpNaUEyTkRGVU16QWdOalEzVkRNeklEWTJORlEwTWlBMk9ESlJORFFnTmpneklEVTJJRFk0TTFFeE1EUWdOamd3SURFMk5TQTJPREJSTWpnNElEWTRNQ0F6TURZZ05qZ3pTRE14TmxFek1qSWdOamMzSURNeU1pQTJOelJVTXpJd0lEWTFObEV6TVRZZ05qUXpJRE14TUNBMk16ZElNams0VVRJME1pQTJNemNnTWpReUlEWXlORkV5TkRJZ05qRTVJREk1TWlBME56ZFVNelF6SURNek0wd3pORFlnTXpNMlVUTTFNQ0F6TkRBZ016VTRJRE0wT1ZRek56a2dNemN6VkRReE1TQTBNVEJVTkRVMElEUTJNVkUxTkRZZ05UWTRJRFUyTVNBMU9EZFVOVGMzSURZeE9GRTFOemNnTmpNMElEVTBOU0EyTXpkUk5USTRJRFl6TnlBMU1qZ2dOalEzVVRVeU9DQTJORGtnTlRNd0lEWTJNVkUxTXpNZ05qYzJJRFV6TlNBMk56bFVOVFE1SURZNE0xRTFOVEVnTmpneklEVTNPQ0EyT0RKVU5qVTNJRFk0TUZFMk9EUWdOamd3SURjeE15QTJPREZVTnpRMklEWTRNbEUzTmpNZ05qZ3lJRGMyTXlBMk56TlJOell6SURZMk9TQTNOakFnTmpVM1ZEYzFOU0EyTkROUk56VXpJRFl6TnlBM016UWdOak0zVVRZMk1pQTJNeklnTmpFM0lEVTROMUUyTURnZ05UYzRJRFEzTnlBME1qUk1NelE0SURJM00wd3pNaklnTVRZNVVUSTVOU0EyTWlBeU9UVWdOVGRSTWprMUlEUTJJRE0yTXlBME5sRXpOemtnTkRZZ016ZzBJRFExVkRNNU1DQXpOVkV6T1RBZ016TWdNemc0SURJelVUTTROQ0EySURNNE1pQTBWRE0yTmlBeFVUTTJNU0F4SURNeU5DQXhWREl6TWlBeVVURTNNQ0F5SURFek9DQXlWREV3TWlBeFVUZzBJREVnT0RRZ09WRTROQ0F4TkNBNE55QXlORkU0T0NBeU55QTRPU0F6TUZRNU1DQXpOVlE1TVNBek9WUTVNeUEwTWxRNU5pQTBORlF4TURFZ05EVlVNVEEzSURRMVZERXhOaUEwTmxReE1qa2dORFpSTVRZNElEUTNJREU0TUNBMU1GUXhPVGdnTmpOUk1qQXhJRFk0SURJeU55QXhOekZNTWpVeUlESTNORXd4TWprZ05qSXpVVEV5T0NBMk1qUWdNVEkzSURZeU5WUXhNalVnTmpJM1ZERXlNaUEyTWpsVU1URTRJRFl6TVZReE1UTWdOak16VkRFd05TQTJNelJVT1RZZ05qTTFWRGd6SURZek5sUTJOaUEyTXp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aUlnZUd4cGJtczZhSEpsWmowaUkwMUtXQzB4TUMxVVJWZ3RTUzB4UkRRMVJpSXZQand2Wno0OFp5QmtZWFJoTFcxdGJDMXViMlJsUFNKVVpWaEJkRzl0SWlCMGNtRnVjMlp2Y20wOUluUnlZVzV6YkdGMFpTZzBPRFFzTFRFMU1Da2djMk5oYkdVb01DNDNNRGNwSWlCa1lYUmhMVzFxZUMxMFpYaGpiR0Z6Y3owaVQxSkVJajQ4WnlCa1lYUmhMVzF0YkMxdWIyUmxQU0p0YVNJK1BIVnpaU0JrWVhSaExXTTlJakZFTkRSQ0lpQjRiR2x1YXpwb2NtVm1QU0lqVFVwWUxURXdMVlJGV0MxSkxURkVORFJDSWk4K1BDOW5QanhuSUdSaGRHRXRiVzFzTFc1dlpHVTlJbTFwSWlCMGNtRnVjMlp2Y20wOUluUnlZVzV6YkdGMFpTZzROVElzTUNraVBqeDFjMlVnWkdGMFlTMWpQU0l4UkRRMFFpSWdlR3hwYm1zNmFISmxaajBpSTAxS1dDMHhNQzFVUlZndFNTMHhSRFEwUWlJdlBqd3ZaejQ4TDJjK1BDOW5QanhuSUdSaGRHRXRiVzFzTFc1dlpHVTlJbTF2SWlCMGNtRnVjMlp2Y20wOUluUnlZVzV6YkdGMFpTZ3lNREUyTGpjc01Da2lQangxYzJVZ1pHRjBZUzFqUFNJelJDSWdlR3hwYm1zNmFISmxaajBpSTAxS1dDMHhNQzFVUlZndFRpMHpSQ0l2UGp3dlp6NDhaeUJrWVhSaExXMXRiQzF1YjJSbFBTSnRieUlnZEhKaGJuTm1iM0p0UFNKMGNtRnVjMnhoZEdVb016QTNNaTQxTERBcElqNDhkWE5sSUdSaGRHRXRZejBpTWpJeE1pSWdlR3hwYm1zNmFISmxaajBpSTAxS1dDMHhNQzFVUlZndFRpMHlNakV5SWk4K1BDOW5QanhuSUdSaGRHRXRiVzFzTFc1dlpHVTlJbTExYm1SbGNpSWdkSEpoYm5ObWIzSnRQU0owY21GdWMyeGhkR1VvTkRBeE55NHhMREFwSWo0OFp5QmtZWFJoTFcxdGJDMXViMlJsUFNKdGJ5SWdkSEpoYm5ObWIzSnRQU0owY21GdWMyeGhkR1VvTVRJMExqRXNNQ2tpUGp4MWMyVWdaR0YwWVMxalBTSXlNakV4SWlCNGJHbHVhenBvY21WbVBTSWpUVXBZTFRFd0xWUkZXQzFNVHkweU1qRXhJaTgrUEM5blBqeG5JR1JoZEdFdGJXMXNMVzV2WkdVOUlsUmxXRUYwYjIwaUlIUnlZVzV6Wm05eWJUMGlkSEpoYm5Oc1lYUmxLREFzTFRFeE1qTXVNeWtnYzJOaGJHVW9NQzQzTURjcElpQmtZWFJoTFcxcWVDMTBaWGhqYkdGemN6MGlUMUpFSWo0OFp5QmtZWFJoTFcxdGJDMXViMlJsUFNKdGFTSStQSFZ6WlNCa1lYUmhMV005SWpGRU5EUkNJaUI0YkdsdWF6cG9jbVZtUFNJalRVcFlMVEV3TFZSRldDMUpMVEZFTkRSQ0lpOCtQQzluUGp4bklHUmhkR0V0Ylcxc0xXNXZaR1U5SW0xdklpQjBjbUZ1YzJadmNtMDlJblJ5WVc1emJHRjBaU2c0TlRJc01Da2lQangxYzJVZ1pHRjBZUzFqUFNJeU1qWXdJaUI0YkdsdWF6cG9jbVZtUFNJalRVcFlMVEV3TFZSRldDMU9MVEl5TmpBaUx6NDhMMmMrUEdjZ1pHRjBZUzF0Yld3dGJtOWtaVDBpYldraUlIUnlZVzV6Wm05eWJUMGlkSEpoYm5Oc1lYUmxLREUyTXpBc01Da2lQangxYzJVZ1pHRjBZUzFqUFNJeFJEUTBReUlnZUd4cGJtczZhSEpsWmowaUkwMUtXQzB4TUMxVVJWZ3RTUzB4UkRRMFF5SXZQand2Wno0OEwyYytQQzluUGp4bklHUmhkR0V0Ylcxc0xXNXZaR1U5SW0xemRXSWlJSFJ5WVc1elptOXliVDBpZEhKaGJuTnNZWFJsS0RVNE56VXVPU3d3S1NJK1BHY2daR0YwWVMxdGJXd3RibTlrWlQwaWJXa2lQangxYzJVZ1pHRjBZUzFqUFNJeFJEUTFSaUlnZUd4cGJtczZhSEpsWmowaUkwMUtXQzB4TUMxVVJWZ3RTUzB4UkRRMVJpSXZQand2Wno0OFp5QmtZWFJoTFcxdGJDMXViMlJsUFNKVVpWaEJkRzl0SWlCMGNtRnVjMlp2Y20wOUluUnlZVzV6YkdGMFpTZzBPRFFzTFRFMU1Da2djMk5oYkdVb01DNDNNRGNwSWlCa1lYUmhMVzFxZUMxMFpYaGpiR0Z6Y3owaVQxSkVJajQ4WnlCa1lYUmhMVzF0YkMxdWIyUmxQU0p0YVNJK1BIVnpaU0JrWVhSaExXTTlJakZFTkRSQ0lpQjRiR2x1YXpwb2NtVm1QU0lqVFVwWUxURXdMVlJGV0MxSkxURkVORFJDSWk4K1BDOW5QanhuSUdSaGRHRXRiVzFzTFc1dlpHVTlJbTFwSWlCMGNtRnVjMlp2Y20wOUluUnlZVzV6YkdGMFpTZzROVElzTUNraVBqeDFjMlVnWkdGMFlTMWpQU0l4UkRRMFF5SWdlR3hwYm1zNmFISmxaajBpSTAxS1dDMHhNQzFVUlZndFNTMHhSRFEwUXlJdlBqd3ZaejQ4TDJjK1BDOW5Qand2Wno0OEwyYytQQzl6ZG1jKyIsCgkiUmVhbFZpZXdTaXplSnNvbiIgOiAie1wiaGVpZ2h0XCI6ODIxLjQyODYwNDEyNTk3NjYsXCJ3aWR0aFwiOjI2NjAuNzE0NDE2NTAzOTA2Mn0iCn0K"/>
    </extobj>
    <extobj name="2384804F-3998-4D57-9195-F3826E402611-7">
      <extobjdata type="2384804F-3998-4D57-9195-F3826E402611" data="ewoJIkltZ1NldHRpbmdKc29uIiA6ICJ7XCJoZWlnaHRcIjoxNS4xNzg1NzE0Mjg1NzE0MjcsXCJ3aWR0aFwiOjQ1LjUzNTcxNDI4NTcxNDI4NX0iLAoJIkxhdGV4IiA6ICJQX3MsIFBfZCIsCgkiTGF0ZXhJbWdCYXNlNjQiIDogIlBITjJaeUI0Yld4dWN6MGlhSFIwY0RvdkwzZDNkeTUzTXk1dmNtY3ZNakF3TUM5emRtY2lJSGRwWkhSb1BTSTFMamcyT1dWNElpQm9aV2xuYUhROUlqRXVPVGcwWlhnaUlISnZiR1U5SW1sdFp5SWdabTlqZFhOaFlteGxQU0ptWVd4elpTSWdkbWxsZDBKdmVEMGlNQ0F0TmpneklESTFPVFFnT0RjM0lpQjRiV3h1Y3pwNGJHbHVhejBpYUhSMGNEb3ZMM2QzZHk1M015NXZjbWN2TVRrNU9TOTRiR2x1YXlJZ1lYSnBZUzFvYVdSa1pXNDlJblJ5ZFdVaUlITjBlV3hsUFNKMlpYSjBhV05oYkMxaGJHbG5iam9nTFRBdU5ETTVaWGc3SUcxaGVDMTNhV1IwYURvZ09UZ2xPeUkrUEdSbFpuTStQSEJoZEdnZ2FXUTlJazFLV0Mwe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RX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T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F6SWlCNGJHbHVhenBvY21WbVBTSWpUVXBZTFRFekxWUkZXQzFKTFRGRU5EUXpJaTgrUEM5blBqeG5JR1JoZEdFdGJXMXNMVzV2WkdVOUltMXBJaUIwY21GdWMyWnZjbTA5SW5SeVlXNXpiR0YwWlNnMk56VXNMVEUxTUNrZ2MyTmhiR1VvTUM0M01EY3BJajQ4ZFhObElHUmhkR0V0WXowaU1VUTBOakFpSUhoc2FXNXJPbWh5WldZOUlpTk5TbGd0TVRNdFZFVllMVWt0TVVRME5qQWlMejQ4TDJjK1BDOW5QanhuSUdSaGRHRXRiVzFzTFc1dlpHVTlJbTF2SWlCMGNtRnVjMlp2Y20wOUluUnlZVzV6YkdGMFpTZ3hNRFUyTGpZc01Da2lQangxYzJVZ1pHRjBZUzFqUFNJeVF5SWdlR3hwYm1zNmFISmxaajBpSTAxS1dDMHhNeTFVUlZndFRpMHlReUl2UGp3dlp6NDhaeUJrWVhSaExXMXRiQzF1YjJSbFBTSnRjM1ZpSWlCMGNtRnVjMlp2Y20wOUluUnlZVzV6YkdGMFpTZ3hOVEF4TGpNc01Da2lQanhuSUdSaGRHRXRiVzFzTFc1dlpHVTlJbTFwSWo0OGRYTmxJR1JoZEdFdFl6MGlNVVEwTkRNaUlIaHNhVzVyT21oeVpXWTlJaU5OU2xndE1UTXRWRVZZTFVrdE1VUTBORE1pTHo0OEwyYytQR2NnWkdGMFlTMXRiV3d0Ym05a1pUMGliV2tpSUhSeVlXNXpabTl5YlQwaWRISmhibk5zWVhSbEtEWTNOU3d0TVRVd0tTQnpZMkZzWlNnd0xqY3dOeWtpUGp4MWMyVWdaR0YwWVMxalBTSXhSRFExTVNJZ2VHeHBibXM2YUhKbFpqMGlJMDFLV0MweE15MVVSVmd0U1MweFJEUTFNU0l2UGp3dlp6NDhMMmMrUEM5blBqd3ZaejQ4TDNOMlp6ND0iLAoJIlJlYWxWaWV3U2l6ZUpzb24iIDogIntcImhlaWdodFwiOjMwOCxcIndpZHRoXCI6OTExfSIKfQo="/>
    </extobj>
    <extobj name="2384804F-3998-4D57-9195-F3826E402611-8">
      <extobjdata type="2384804F-3998-4D57-9195-F3826E402611" data="ewoJIkltZ1NldHRpbmdKc29uIiA6ICJ7XCJoZWlnaHRcIjo1My41NzE0Mjg1NzE0Mjg1NyxcIndpZHRoXCI6MTgxLjI0OTk5OTk5OTk5OTk3fSIsCgkiTGF0ZXgiIDogInJfe1hZfT1cXGZyYWN7MiBjX3tYWX19ezJcXHBpX3tYfVBfe0R9XFxzdW1cXGxpbWl0c19QdF97UH1OX3tQfX0iLAoJIkxhdGV4SW1nQmFzZTY0IiA6ICJQSE4yWnlCNGJXeHVjejBpYUhSMGNEb3ZMM2QzZHk1M015NXZjbWN2TWpBd01DOXpkbWNpSUhkcFpIUm9QU0l5TXk0eU9UWmxlQ0lnYUdWcFoyaDBQU0kyTGprd05XVjRJaUJ5YjJ4bFBTSnBiV2NpSUdadlkzVnpZV0pzWlQwaVptRnNjMlVpSUhacFpYZENiM2c5SWpBZ0xURXpORElnTVRBeU9UWXVPU0F6TURVeUlpQjRiV3h1Y3pwNGJHbHVhejBpYUhSMGNEb3ZMM2QzZHk1M015NXZjbWN2TVRrNU9TOTRiR2x1YXlJZ1lYSnBZUzFvYVdSa1pXNDlJblJ5ZFdVaUlITjBlV3hsUFNKMlpYSjBhV05oYkMxaGJHbG5iam9nTFRNdU9EWTVaWGc3SUcxaGVDMTNhV1IwYURvZ09UZ2xPeUkrUEdSbFpuTStQSEJoZEdnZ2FXUTlJazFLV0MweU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S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UxWUkZXQzFKTFRGRU5EUkRJaUJrUFNKTk5qWWdOak0zVVRVMElEWXpOeUEwT1NBMk16ZFVNemtnTmpNNFZETXlJRFkwTVZRek1DQTJORGRVTXpNZ05qWTBWRFF5SURZNE1sRTBOQ0EyT0RNZ05UWWdOamd6VVRFd05DQTJPREFnTVRZMUlEWTRNRkV5T0RnZ05qZ3dJRE13TmlBMk9ETklNekUyVVRNeU1pQTJOemNnTXpJeUlEWTNORlF6TWpBZ05qVTJVVE14TmlBMk5ETWdNekV3SURZek4wZ3lPVGhSTWpReUlEWXpOeUF5TkRJZ05qSTBVVEkwTWlBMk1Ua2dNamt5SURRM04xUXpORE1nTXpNelRETTBOaUF6TXpaUk16VXdJRE0wTUNBek5UZ2dNelE1VkRNM09TQXpOek5VTkRFeElEUXhNRlEwTlRRZ05EWXhVVFUwTmlBMU5qZ2dOVFl4SURVNE4xUTFOemNnTmpFNFVUVTNOeUEyTXpRZ05UUTFJRFl6TjFFMU1qZ2dOak0zSURVeU9DQTJORGRSTlRJNElEWTBPU0ExTXpBZ05qWXhVVFV6TXlBMk56WWdOVE0xSURZM09WUTFORGtnTmpnelVUVTFNU0EyT0RNZ05UYzRJRFk0TWxRMk5UY2dOamd3VVRZNE5DQTJPREFnTnpFeklEWTRNVlEzTkRZZ05qZ3lVVGMyTXlBMk9ESWdOell6SURZM00xRTNOak1nTmpZNUlEYzJNQ0EyTlRkVU56VTFJRFkwTTFFM05UTWdOak0zSURjek5DQTJNemRSTmpZeUlEWXpNaUEyTVRjZ05UZzNVVFl3T0NBMU56Z2dORGMzSURReU5Fd3pORGdnTWpjelRETXlNaUF4TmpsUk1qazFJRFl5SURJNU5TQTFOMUV5T1RVZ05EWWdNell6SURRMlVUTTNPU0EwTmlBek9EUWdORFZVTXprd0lETTFVVE01TUNBek15QXpPRGdnTWpOUk16ZzBJRFlnTXpneUlEUlVNelkySURGUk16WXhJREVnTXpJMElERlVNak15SURKUk1UY3dJRElnTVRNNElESlVNVEF5SURGUk9EUWdNU0E0TkNBNVVUZzBJREUwSURnM0lESTBVVGc0SURJM0lEZzVJRE13VkRrd0lETTFWRGt4SURNNVZEa3pJRFF5VkRrMklEUTBWREV3TVNBME5WUXhNRGNnTkRWVU1URTJJRFEyVkRFeU9TQTBObEV4TmpnZ05EY2dNVGd3SURVd1ZERTVPQ0EyTTFFeU1ERWdOamdnTWpJM0lERTNNVXd5TlRJZ01qYzBUREV5T1NBMk1qTlJNVEk0SURZeU5DQXhNamNnTmpJMVZERXlOU0EyTWpkVU1USXlJRFl5T1ZReE1UZ2dOak14VkRFeE15QTJNek5VTVRBMUlEWXpORlE1TmlBMk16VlVPRE1nTmpNMlZEWTJJRFl6TjFvaUx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l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aTFVUlZndFUwOHRNakl4TVNJZ1pEMGlUVFl4SURjME9GRTJOQ0EzTlRBZ05EZzVJRGMxTUVnNU1UTk1PVFUwSURZME1GRTVOalVnTmpBNUlEazNOaUExTnpsVU9Ua3pJRFV6TTFRNU9Ua2dOVEUyU0RrM09VdzVOVGtnTlRFM1VUa3pOaUExTnprZ09EZzJJRFl5TVZRM056Y2dOamd5VVRjeU5DQTNNREFnTmpVMUlEY3dOVlEwTXpZZ056RXdTRE14T1ZFeE9ETWdOekV3SURFNE15QTNNRGxSTVRnMklEY3dOaUF6TkRnZ05EZzBWRFV4TVNBeU5UbFJOVEUzSURJMU1DQTFNVE1nTWpRMFREUTVNQ0F5TVRaUk5EWTJJREU0T0NBME1qQWdNVE0wVkRNek1DQXlOMHd4TkRrZ0xURTROMUV4TkRrZ0xURTRPQ0F6TmpJZ0xURTRPRkV6T0RnZ0xURTRPQ0EwTXpZZ0xURTRPRlExTURZZ0xURTRPVkUyTnprZ0xURTRPU0EzTnpnZ0xURTJNbFE1TXpZZ0xUUXpVVGswTmlBdE1qY2dPVFU1SURaSU9UazVURGt4TXlBdE1qUTVURFE0T1NBdE1qVXdVVFkxSUMweU5UQWdOaklnTFRJME9GRTFOaUF0TWpRMklEVTJJQzB5TXpsUk5UWWdMVEl6TkNBeE1UZ2dMVEUyTVZFeE9EWWdMVGd4SURJME5TQXRNVEZNTkRJNElESXdObEUwTWpnZ01qQTNJREkwTWlBME5qSk1OVGNnTnpFM1REVTJJRGN5T0ZFMU5pQTNORFFnTmpFZ056UTR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ERWlJR1E5SWsweU16UWdOak0zVVRJek1TQTJNemNnTWpJMklEWXpOMUV5TURFZ05qTTNJREU1TmlBMk16aFVNVGt4SURZME9WRXhPVEVnTmpjMklESXdNaUEyT0RKUk1qQTBJRFk0TXlBeU9Ua2dOamd6VVRNM05pQTJPRE1nTXpnM0lEWTRNMVEwTURFZ05qYzNVVFl4TWlBeE9ERWdOakUySURFMk9FdzJOekFnTXpneFVUY3lNeUExT1RJZ056SXpJRFl3TmxFM01qTWdOak16SURZMU9TQTJNemRSTmpNMUlEWXpOeUEyTXpVZ05qUTRVVFl6TlNBMk5UQWdOak0zSURZMk1GRTJOREVnTmpjMklEWTBNeUEyTnpsVU5qVXpJRFk0TTFFMk5UWWdOamd6SURZNE5DQTJPREpVTnpZM0lEWTRNRkU0TVRjZ05qZ3dJRGcwTXlBMk9ERlVPRGN6SURZNE1sRTRPRGdnTmpneUlEZzRPQ0EyTnpKUk9EZzRJRFkxTUNBNE9EQWdOalF5VVRnM09DQTJNemNnT0RVNElEWXpOMUUzT0RjZ05qTXpJRGMyT1NBMU9UZE1Oakl3SURkUk5qRTRJREFnTlRrNUlEQlJOVGcxSURBZ05UZ3lJREpSTlRjNUlEVWdORFV6SURNd05Vd3pNallnTmpBMFRESTJNU0F6TkRSUk1UazJJRGc0SURFNU5pQTNPVkV5TURFZ05EWWdNalk0SURRMlNESTNPRkV5T0RRZ05ERWdNamcwSURNNFZESTRNaUF4T1ZFeU56Z2dOaUF5TnpJZ01FZ3lOVGxSTWpJNElESWdNVFV4SURKUk1USXpJRElnTVRBd0lESlVOak1nTWxRME5pQXhVVE14SURFZ016RWdNVEJSTXpFZ01UUWdNelFnTWpaVU16a2dOREJSTkRFZ05EWWdOaklnTkRaUk1UTXdJRFE1SURFMU1DQTROVkV4TlRRZ09URWdNakl4SURNMk1rd3lPRGtnTmpNMFVUSTROeUEyTXpVZ01qTTBJRFl6TjF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dJaUI0YkdsdWF6cG9jbVZtUFNJalRVcFlMVEl0VkVWWUxVa3RNVVEwTlVZaUx6NDhMMmMrUEdjZ1pHRjBZUzF0Yld3dGJtOWtaVDBpVkdWWVFYUnZiU0lnZEhKaGJuTm1iM0p0UFNKMGNtRnVjMnhoZEdVb05EZzBMQzB4TlRBcElITmpZV3hsS0RBdU56QTNLU0lnWkdGMFlTMXRhbmd0ZEdWNFkyeGhjM005SWs5U1JDSStQR2NnWkdGMFlTMXRiV3d0Ym05a1pUMGliV2tpUGp4MWMyVWdaR0YwWVMxalBTSXhSRFEwUWlJZ2VHeHBibXM2YUhKbFpqMGlJMDFLV0MweUxWUkZXQzFKTFRGRU5EUkNJaTgrUEM5blBqeG5JR1JoZEdFdGJXMXNMVzV2WkdVOUltMXBJaUIwY21GdWMyWnZjbTA5SW5SeVlXNXpiR0YwWlNnNE5USXNNQ2tpUGp4MWMyVWdaR0YwWVMxalBTSXhSRFEwUXlJZ2VHeHBibXM2YUhKbFpqMGlJMDFLV0MweUxWUkZXQzFKTFRGRU5EUkRJaTgrUEM5blBqd3ZaejQ4TDJjK1BHY2daR0YwWVMxdGJXd3RibTlrWlQwaWJXOGlJSFJ5WVc1elptOXliVDBpZEhKaGJuTnNZWFJsS0RFNU5UTXVPQ3d3S1NJK1BIVnpaU0JrWVhSaExXTTlJak5FSWlCNGJHbHVhenBvY21WbVBTSWpUVXBZTFRJdFZFVllMVTR0TTBRaUx6NDhMMmMrUEdjZ1pHRjBZUzF0Yld3dGJtOWtaVDBpYldaeVlXTWlJSFJ5WVc1elptOXliVDBpZEhKaGJuTnNZWFJsS0RNd01Ea3VOU3d3S1NJK1BHY2daR0YwWVMxdGJXd3RibTlrWlQwaWJYSnZkeUlnZEhKaGJuTm1iM0p0UFNKMGNtRnVjMnhoZEdVb01qVTJOQzQzTERZM05pa2lQanhuSUdSaGRHRXRiVzFzTFc1dlpHVTlJbTF1SWo0OGRYTmxJR1JoZEdFdFl6MGlNeklpSUhoc2FXNXJPbWh5WldZOUlpTk5TbGd0TWkxVVJWZ3RUaTB6TWlJdlBqd3ZaejQ4WnlCa1lYUmhMVzF0YkMxdWIyUmxQU0p0YzNWaUlpQjBjbUZ1YzJadmNtMDlJblJ5WVc1emJHRjBaU2cxTURBc01Da2lQanhuSUdSaGRHRXRiVzFzTFc1dlpHVTlJbTFwSWo0OGRYTmxJR1JoZEdFdFl6MGlNVVEwTlRBaUlIaHNhVzVyT21oeVpXWTlJaU5OU2xndE1pMVVSVmd0U1MweFJEUTFNQ0l2UGp3dlp6NDhaeUJrWVhSaExXMXRiQzF1YjJSbFBTSlVaVmhCZEc5dElpQjBjbUZ1YzJadmNtMDlJblJ5WVc1emJHRjBaU2cwTmpZc0xURTFNQ2tnYzJOaGJHVW9NQzQzTURjcElpQmtZWFJoTFcxcWVDMTBaWGhqYkdGemN6MGlUMUpFSWo0OFp5QmtZWFJoTFcxdGJDMXViMlJsUFNKdGFTSStQSFZ6WlNCa1lYUmhMV005SWpGRU5EUkNJaUI0YkdsdWF6cG9jbVZtUFNJalRVcFlMVEl0VkVWWUxVa3RNVVEwTkVJaUx6NDhMMmMrUEdjZ1pHRjBZUzF0Yld3dGJtOWtaVDBpYldraUlIUnlZVzV6Wm05eWJUMGlkSEpoYm5Oc1lYUmxLRGcxTWl3d0tTSStQSFZ6WlNCa1lYUmhMV005SWpGRU5EUkRJaUI0YkdsdWF6cG9jbVZtUFNJalRVcFlMVEl0VkVWWUxVa3RNVVEwTkVNaUx6NDhMMmMrUEM5blBqd3ZaejQ4TDJjK1BHY2daR0YwWVMxdGJXd3RibTlrWlQwaWJYSnZkeUlnZEhKaGJuTm1iM0p0UFNKMGNtRnVjMnhoZEdVb01qSXdMQzAzTVRBcElqNDhaeUJrWVhSaExXMXRiQzF1YjJSbFBTSnRiaUkrUEhWelpTQmtZWFJoTFdNOUlqTXlJaUI0YkdsdWF6cG9jbVZtUFNJalRVcFlMVEl0VkVWWUxVNHRNeklpTHo0OEwyYytQR2NnWkdGMFlTMXRiV3d0Ym05a1pUMGliWE4xWWlJZ2RISmhibk5tYjNKdFBTSjBjbUZ1YzJ4aGRHVW9OVEF3TERBcElqNDhaeUJrWVhSaExXMXRiQzF1YjJSbFBTSnRhU0krUEhWelpTQmtZWFJoTFdNOUlqRkVOekJDSWlCNGJHbHVhenBvY21WbVBTSWpUVXBZTFRJdFZFVllMVWt0TVVRM01FSWlMejQ4TDJjK1BHY2daR0YwWVMxdGJXd3RibTlrWlQwaVZHVllRWFJ2YlNJZ2RISmhibk5tYjNKdFBTSjBjbUZ1YzJ4aGRHVW9OakF6TEMweE5UQXBJSE5qWVd4bEtEQXVOekEzS1NJZ1pHRjBZUzF0YW5ndGRHVjRZMnhoYzNNOUlrOVNSQ0krUEdjZ1pHRjBZUzF0Yld3dGJtOWtaVDBpYldraVBqeDFjMlVnWkdGMFlTMWpQU0l4UkRRMFFpSWdlR3hwYm1zNmFISmxaajBpSTAxS1dDMHlMVlJGV0MxSkxURkVORFJDSWk4K1BDOW5Qand2Wno0OEwyYytQR2NnWkdGMFlTMXRiV3d0Ym05a1pUMGliWE4xWWlJZ2RISmhibk5tYjNKdFBTSjBjbUZ1YzJ4aGRHVW9NVGMxTlM0MUxEQXBJajQ4WnlCa1lYUmhMVzF0YkMxdWIyUmxQU0p0YVNJK1BIVnpaU0JrWVhSaExXTTlJakZFTkRReklpQjRiR2x1YXpwb2NtVm1QU0lqVFVwWUxUSXRWRVZZTFVrdE1VUTBORE1pTHo0OEwyYytQR2NnWkdGMFlTMXRiV3d0Ym05a1pUMGlWR1ZZUVhSdmJTSWdkSEpoYm5ObWIzSnRQU0owY21GdWMyeGhkR1VvTmpjMUxDMHhOVEFwSUhOallXeGxLREF1TnpBM0tTSWdaR0YwWVMxdGFuZ3RkR1Y0WTJ4aGMzTTlJazlTUkNJK1BHY2daR0YwWVMxdGJXd3RibTlrWlQwaWJXa2lQangxYzJVZ1pHRjBZUzFqUFNJeFJEUXpOeUlnZUd4cGJtczZhSEpsWmowaUkwMUtXQzB5TFZSRldDMUpMVEZFTkRNM0lpOCtQQzluUGp3dlp6NDhMMmMrUEdjZ1pHRjBZUzF0Yld3dGJtOWtaVDBpYlhWdVpHVnlJaUIwY21GdWMyWnZjbTA5SW5SeVlXNXpiR0YwWlNnek1qTXlMallzTUNraVBqeG5JR1JoZEdFdGJXMXNMVzV2WkdVOUltMXZJajQ4ZFhObElHUmhkR0V0WXowaU1qSXhNU0lnZUd4cGJtczZhSEpsWmowaUkwMUtXQzB5TFZSRldDMVRUeTB5TWpFeElpOCtQQzluUGp4bklHUmhkR0V0Ylcxc0xXNXZaR1U5SW0xcElpQjBjbUZ1YzJadmNtMDlJblJ5WVc1emJHRjBaU2d5TmpJdU5Td3RPVEF3S1NCelkyRnNaU2d3TGpjd055a2lQangxYzJVZ1pHRjBZUzFqUFNJeFJEUTBNeUlnZUd4cGJtczZhSEpsWmowaUkwMUtXQzB5TFZSRldDMUpMVEZFTkRReklpOCtQQzluUGp3dlp6NDhaeUJrWVhSaExXMXRiQzF1YjJSbFBTSnRjM1ZpSWlCMGNtRnVjMlp2Y20wOUluUnlZVzV6YkdGMFpTZzBORFUxTGpNc01Da2lQanhuSUdSaGRHRXRiVzFzTFc1dlpHVTlJbTFwSWo0OGRYTmxJR1JoZEdFdFl6MGlNVVEwTmpFaUlIaHNhVzVyT21oeVpXWTlJaU5OU2xndE1pMVVSVmd0U1MweFJEUTJNU0l2UGp3dlp6NDhaeUJrWVhSaExXMXRiQzF1YjJSbFBTSlVaVmhCZEc5dElpQjBjbUZ1YzJadmNtMDlJblJ5WVc1emJHRjBaU2d6T1RRc0xURTFNQ2tnYzJOaGJHVW9NQzQzTURjcElpQmtZWFJoTFcxcWVDMTBaWGhqYkdGemN6MGlUMUpFSWo0OFp5QmtZWFJoTFcxdGJDMXViMlJsUFNKdGFTSStQSFZ6WlNCa1lYUmhMV005SWpGRU5EUXpJaUI0YkdsdWF6cG9jbVZtUFNJalRVcFlMVEl0VkVWWUxVa3RNVVEwTkRNaUx6NDhMMmMrUEM5blBqd3ZaejQ4WnlCa1lYUmhMVzF0YkMxdWIyUmxQU0p0YzNWaUlpQjBjbUZ1YzJadmNtMDlJblJ5WVc1emJHRjBaU2cxTkRNd0xqTXNNQ2tpUGp4bklHUmhkR0V0Ylcxc0xXNXZaR1U5SW0xcElqNDhkWE5sSUdSaGRHRXRZejBpTVVRME5ERWlJSGhzYVc1ck9taHlaV1k5SWlOTlNsZ3RNaTFVUlZndFNTMHhSRFEwTVNJdlBqd3ZaejQ4WnlCa1lYUmhMVzF0YkMxdWIyUmxQU0pVWlZoQmRHOXRJaUIwY21GdWMyWnZjbTA5SW5SeVlXNXpiR0YwWlNnNE16WXNMVEUxTUNrZ2MyTmhiR1VvTUM0M01EY3BJaUJrWVhSaExXMXFlQzEwWlhoamJHRnpjejBpVDFKRUlqNDhaeUJrWVhSaExXMXRiQzF1YjJSbFBTSnRhU0krUEhWelpTQmtZWFJoTFdNOUlqRkVORFF6SWlCNGJHbHVhenBvY21WbVBTSWpUVXBZTFRJdFZFVllMVWt0TVVRME5ETWlMejQ4TDJjK1BDOW5Qand2Wno0OEwyYytQSEpsWTNRZ2QybGtkR2c5SWpjd05EY3VNeUlnYUdWcFoyaDBQU0kyTUNJZ2VEMGlNVEl3SWlCNVBTSXlNakFpTHo0OEwyYytQQzluUGp3dlp6NDhMM04yWno0PSIsCgkiUmVhbFZpZXdTaXplSnNvbiIgOiAie1wiaGVpZ2h0XCI6MTA3MS40Mjg2MDQxMjU5NzY2LFwid2lkdGhcIjozNjI1fSIKfQo="/>
    </extobj>
    <extobj name="2384804F-3998-4D57-9195-F3826E402611-9">
      <extobjdata type="2384804F-3998-4D57-9195-F3826E402611" data="ewoJIkltZ1NldHRpbmdKc29uIiA6ICJ7XCJoZWlnaHRcIjoyNS44OTI4NTcxNDI4NTcxNCxcIndpZHRoXCI6NDU4LjkyODU3MTQyODU3MTR9IiwKCSJMYXRleCIgOiAiTFAoaSk9KOKIkV97eOKIiGt9UHIoeHxpLHRMKUxMKHgpKeKLhSjiiJFfe3jiiIhrfVByKHh8aSx0UilMUih4KSlcbiIsCgkiTGF0ZXhJbWdCYXNlNjQiIDogIlBITjJaeUI0Yld4dWN6MGlhSFIwY0RvdkwzZDNkeTUzTXk1dmNtY3ZNakF3TUM5emRtY2lJSGRwWkhSb1BTSTJNQzQ1TmpWbGVDSWdhR1ZwWjJoMFBTSXpMak14TVdWNElpQnliMnhsUFNKcGJXY2lJR1p2WTNWellXSnNaVDBpWm1Gc2MyVWlJSFpwWlhkQ2IzZzlJakFnTFRrMU1DQXlOamswTmk0M0lERTBOak11TmlJZ2VHMXNibk02ZUd4cGJtczlJbWgwZEhBNkx5OTNkM2N1ZHpNdWIzSm5MekU1T1RrdmVHeHBibXNpSUdGeWFXRXRhR2xrWkdWdVBTSjBjblZsSWlCemRIbHNaVDBpZG1WeWRHbGpZV3d0WVd4cFoyNDZJQzB4TGpFMk1tVjRPeUJ0WVhndGQybGtkR2c2SURrNEpUc2lQanhrWldaelBqeHdZWFJvSUdsa1BTSk5TbGd0TWpV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Ekx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lV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l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MU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al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pVdFZFVllMVTR0TWpJd09DSWdaRDBpVFRnMElESTFNRkU0TkNBek56SWdNVFkySURRMU1GUXpOakFnTlRNNVVUTTJNU0ExTXprZ016YzNJRFV6T1ZRME1Ua2dOVFF3VkRRMk9TQTFOREJJTlRZNFVUVTRNeUExTXpJZ05UZ3pJRFV5TUZFMU9ETWdOVEV4SURVM01DQTFNREZNTkRZMklEVXdNRkV6TlRVZ05EazVJRE15T1NBME9UUlJNamd3SURRNE1pQXlORElnTkRVNFZERTRNeUEwTURsVU1UUTNJRE0xTkZReE1qa2dNekEyVkRFeU5DQXlOekpXTWpjd1NEVTJPRkUxT0RNZ01qWXlJRFU0TXlBeU5UQlVOVFk0SURJek1FZ3hNalJXTWpJNFVURXlOQ0F5TURjZ01UTTBJREUzTjFReE5qY2dNVEV5VkRJek1TQTBPRlF6TWpnZ04xRXpOVFVnTVNBME5qWWdNRWcxTnpCUk5UZ3pJQzB4TUNBMU9ETWdMVEl3VVRVNE15QXRNeklnTlRZNElDMDBNRWcwTnpGUk5EWTBJQzAwTUNBME5EWWdMVFF3VkRReE55QXROREZSTWpZeUlDMDBNU0F4TnpJZ05EVlJPRFFnTVRJM0lEZzBJREkxTUZvaUx6NDhjR0YwYUNCcFpEMGlUVXBZTFRJMUxWUkZXQzFKTFRGRU5EVTRJaUJrUFNKTk1USXhJRFkwTjFFeE1qRWdOalUzSURFeU5TQTJOekJVTVRNM0lEWTRNMUV4TXpnZ05qZ3pJREl3T1NBMk9EaFVNamd5SURZNU5GRXlPVFFnTmprMElESTVOQ0EyT0RaUk1qazBJRFkzT1NBeU5EUWdORGMzVVRFNU5DQXlOemtnTVRrMElESTNNbEV5TVRNZ01qZ3lJREl5TXlBeU9URlJNalEzSURNd09TQXlPVElnTXpVMFZETTJNaUEwTVRWUk5EQXlJRFEwTWlBME16Z2dORFF5VVRRMk9DQTBORElnTkRnMUlEUXlNMVExTURNZ016WTVVVFV3TXlBek5EUWdORGsySURNeU4xUTBOemNnTXpBeVZEUTFOaUF5T1RGVU5ETTRJREk0T0ZFME1UZ2dNamc0SURRd05pQXlPVGxVTXprMElETXlPRkV6T1RRZ016VXpJRFF4TUNBek5qbFVORFF5SURNNU1FdzBOVGdnTXprelVUUTBOaUEwTURVZ05ETTBJRFF3TlVnME16QlJNems0SURRd01pQXpOamNnTXpnd1ZESTVOQ0F6TVRaVU1qSTRJREkxTlZFeU16QWdNalUwSURJME15QXlOVEpVTWpZM0lESTBObFF5T1RNZ01qTTRWRE15TUNBeU1qUlVNelF5SURJd05sUXpOVGtnTVRnd1ZETTJOU0F4TkRkUk16WTFJREV6TUNBek5qQWdNVEEyVkRNMU5DQTJObEV6TlRRZ01qWWdNemd4SURJMlVUUXlPU0F5TmlBME5Ua2dNVFExVVRRMk1TQXhOVE1nTkRjNUlERTFNMGcwT0ROUk5EazVJREUxTXlBME9Ua2dNVFEwVVRRNU9TQXhNemtnTkRrMklERXpNRkUwTlRVZ0xURXhJRE0zT0NBdE1URlJNek16SUMweE1TQXpNRFVnTVRWVU1qYzNJRGt3VVRJM055QXhNRGdnTWpnd0lERXlNVlF5T0RNZ01UUTFVVEk0TXlBeE5qY2dNalk1SURFNE0xUXlNelFnTWpBMlZESXdNQ0F5TVRkVU1UZ3lJREl5TUVneE9EQlJNVFk0SURFM09DQXhOVGtnTVRNNVZERTBOU0E0TVZReE16WWdORFJVTVRJNUlESXdWREV5TWlBM1ZERXhNU0F0TWxFNU9DQXRNVEVnT0RNZ0xURXhVVFkySUMweE1TQTFOeUF0TVZRME9DQXhObEUwT0NBeU5pQTROU0F4TnpaVU1UVTRJRFEzTVV3eE9UVWdOakUyVVRFNU5pQTJNamtnTVRnNElEWXpNbFF4TkRrZ05qTTNTREUwTkZFeE16UWdOak0zSURFek1TQTJNemRVTVRJMElEWTBNRlF4TWpFZ05qUTNXaUl2UGp4d1lYUm9JR2xrUFNKTlNsZ3RNalV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WpVdFZFVllMVTR0TjBNaUlHUTlJazB4TXprZ0xUSTBPVWd4TXpkUk1USTFJQzB5TkRrZ01URTVJQzB5TXpWV01qVXhUREV5TUNBM016ZFJNVE13SURjMU1DQXhNemtnTnpVd1VURTFNaUEzTlRBZ01UVTVJRGN6TlZZdE1qTTFVVEUxTVNBdE1qUTVJREUwTVNBdE1qUTVTREV6T1ZvaUx6NDhjR0YwYUNCcFpEMGlUVXBZTFRJM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pV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lOUzFVUlZndFRpMHlNa00xSWlCa1BTSk5OemdnTWpVd1VUYzRJREkzTkNBNU5TQXlPVEpVTVRNNElETXhNRkV4TmpJZ016RXdJREU0TUNBeU9UUlVNVGs1SURJMU1WRXhPVGtnTWpJMklERTRNaUF5TURoVU1UTTVJREU1TUZRNU5pQXlNRGRVTnpnZ01qVXdXaUl2UGp4d1lYUm9JR2xrUFNKTlNsZ3RNalV0VkVWWUxVa3RNVVEwTkRVaUlHUTlJazB5TXpBZ05qTTNVVEl3TXlBMk16Y2dNVGs0SURZek9GUXhPVE1nTmpRNVVURTVNeUEyTnpZZ01qQTBJRFk0TWxFeU1EWWdOamd6SURNM09DQTJPRE5STlRVd0lEWTRNaUExTmpRZ05qZ3dVVFl5TUNBMk56SWdOalU0SURZMU1sUTNNVElnTmpBMlZEY3pNeUExTmpOVU56TTVJRFV5T1ZFM016a2dORGcwSURjeE1DQTBORFZVTmpReklETTROVlExTnpZZ016VXhWRFV6T0NBek16aE1OVFExSURNek0xRTJNVElnTWprMUlEWXhNaUF5TWpOUk5qRXlJREl4TWlBMk1EY2dNVFl5VkRZd01pQTRNRlkzTVZFMk1ESWdOVE1nTmpBeklEUXpWRFl4TkNBeU5WUTJOREFnTVRaUk5qWTRJREUySURZNE5pQXpPRlEzTVRJZ09EVlJOekUzSURrNUlEY3lNQ0F4TURKVU56TTFJREV3TlZFM05UVWdNVEExSURjMU5TQTVNMUUzTlRVZ056VWdOek14SURNMlVUWTVNeUF0TWpFZ05qUXhJQzB5TVVnMk16SlJOVGN4SUMweU1TQTFNekVnTkZRME9EY2dPREpSTkRnM0lERXdPU0ExTURJZ01UWTJWRFV4TnlBeU16bFJOVEUzSURJNU1DQTBOelFnTXpFelVUUTFPU0F6TWpBZ05EUTVJRE15TVZRek56Z2dNekl6U0RNd09Vd3lOemNnTVRrelVUSTBOQ0EyTVNBeU5EUWdOVGxSTWpRMElEVTFJREkwTlNBMU5GUXlOVElnTlRCVU1qWTVJRFE0VkRNd01pQTBOa2d6TXpOUk16TTVJRE00SURNek9TQXpOMVF6TXpZZ01UbFJNek15SURZZ016STJJREJJTXpFeFVUSTNOU0F5SURFNE1DQXlVVEUwTmlBeUlERXhOeUF5VkRjeElESlVOVEFnTVZFek15QXhJRE16SURFd1VUTXpJREV5SURNMklESTBVVFF4SURReklEUTJJRFExVVRVd0lEUTJJRFl4SURRMlNEWTNVVGswSURRMklERXlOeUEwT1ZFeE5ERWdOVElnTVRRMklEWXhVVEUwT1NBMk5TQXlNVGdnTXpNNVZESTROeUEyTWpoUk1qZzNJRFl6TlNBeU16QWdOak0zV2swMk16QWdOVFUwVVRZek1DQTFPRFlnTmpBNUlEWXdPRlExTWpNZ05qTTJVVFV5TVNBMk16WWdOVEF3SURZek5sUTBOaklnTmpNM1NEUTBNRkV6T1RNZ05qTTNJRE00TmlBMk1qZFJNemcxSURZeU5DQXpOVElnTkRrMFZETXhPU0F6TmpGUk16RTVJRE0yTUNBek9EZ2dNell3VVRRMk5pQXpOakVnTkRreUlETTJOMUUxTlRZZ016YzNJRFU1TWlBME1qWlJOakE0SURRME9TQTJNVGtnTkRnMlZEWXpNQ0ExTlR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F6UmlJZ2VHeHBibXM2YUhKbFpqMGlJMDFLV0MweU5TMVVSVmd0U1MweFJEUXpSaUl2UGp3dlp6NDhaeUJrWVhSaExXMXRiQzF1YjJSbFBTSnRhU0lnZEhKaGJuTm1iM0p0UFNKMGNtRnVjMnhoZEdVb05qZ3hMREFwSWo0OGRYTmxJR1JoZEdFdFl6MGlNVVEwTkRNaUlIaHNhVzVyT21oeVpXWTlJaU5OU2xndE1qVXRWRVZZTFVrdE1VUTBORE1pTHo0OEwyYytQR2NnWkdGMFlTMXRiV3d0Ym05a1pUMGliVzhpSUhSeVlXNXpabTl5YlQwaWRISmhibk5zWVhSbEtERTBNeklzTUNraVBqeDFjMlVnWkdGMFlTMWpQU0l5T0NJZ2VHeHBibXM2YUhKbFpqMGlJMDFLV0MweU5TMVVSVmd0VGkweU9DSXZQand2Wno0OFp5QmtZWFJoTFcxdGJDMXViMlJsUFNKdGFTSWdkSEpoYm5ObWIzSnRQU0owY21GdWMyeGhkR1VvTVRneU1Td3dLU0krUEhWelpTQmtZWFJoTFdNOUlqRkVORFUySWlCNGJHbHVhenBvY21WbVBTSWpUVXBZTFRJMUxWUkZXQzFKTFRGRU5EVTJJaTgrUEM5blBqeG5JR1JoZEdFdGJXMXNMVzV2WkdVOUltMXZJaUIwY21GdWMyWnZjbTA5SW5SeVlXNXpiR0YwWlNneU1UWTJMREFwSWo0OGRYTmxJR1JoZEdFdFl6MGlNamtpSUhoc2FXNXJPbWh5WldZOUlpTk5TbGd0TWpVdFZFVllMVTR0TWpraUx6NDhMMmMrUEdjZ1pHRjBZUzF0Yld3dGJtOWtaVDBpYlc4aUlIUnlZVzV6Wm05eWJUMGlkSEpoYm5Oc1lYUmxLREk0TXpJdU9Dd3dLU0krUEhWelpTQmtZWFJoTFdNOUlqTkVJaUI0YkdsdWF6cG9jbVZtUFNJalRVcFlMVEkxTFZSRldDMU9MVE5FSWk4K1BDOW5QanhuSUdSaGRHRXRiVzFzTFc1dlpHVTlJbTF2SWlCMGNtRnVjMlp2Y20wOUluUnlZVzV6YkdGMFpTZ3pPRGc0TGpZc01Da2lQangxYzJVZ1pHRjBZUzFqUFNJeU9DSWdlR3hwYm1zNmFISmxaajBpSTAxS1dDMHlOUzFVUlZndFRpMHlPQ0l2UGp3dlp6NDhaeUJrWVhSaExXMXRiQzF1YjJSbFBTSnRjM1ZpSWlCMGNtRnVjMlp2Y20wOUluUnlZVzV6YkdGMFpTZzBNamMzTGpZc01Da2lQanhuSUdSaGRHRXRiVzFzTFc1dlpHVTlJbTF2SWo0OGRYTmxJR1JoZEdFdFl6MGlNakl4TVNJZ2VHeHBibXM2YUhKbFpqMGlJMDFLV0MweU5TMVVSVmd0VEU4dE1qSXhNU0l2UGp3dlp6NDhaeUJrWVhSaExXMXRiQzF1YjJSbFBTSlVaVmhCZEc5dElpQjBjbUZ1YzJadmNtMDlJblJ5WVc1emJHRjBaU2d4TkRjM0xDMDBPRFV1TkNrZ2MyTmhiR1VvTUM0M01EY3BJaUJrWVhSaExXMXFlQzEwWlhoamJHRnpjejBpVDFKRUlqNDhaeUJrWVhSaExXMXRiQzF1YjJSbFBTSnRhU0krUEhWelpTQmtZWFJoTFdNOUlqRkVORFkxSWlCNGJHbHVhenBvY21WbVBTSWpUVXBZTFRJMUxWUkZXQzFKTFRGRU5EWTFJaTgrUEM5blBqeG5JR1JoZEdFdGJXMXNMVzV2WkdVOUltMXZJaUIwY21GdWMyWnZjbTA5SW5SeVlXNXpiR0YwWlNnMU56SXNNQ2tpUGp4MWMyVWdaR0YwWVMxalBTSXlNakE0SWlCNGJHbHVhenBvY21WbVBTSWpUVXBZTFRJMUxWUkZXQzFPTFRJeU1EZ2lMejQ4TDJjK1BHY2daR0YwWVMxdGJXd3RibTlrWlQwaWJXa2lJSFJ5WVc1elptOXliVDBpZEhKaGJuTnNZWFJsS0RFeU16a3NNQ2tpUGp4MWMyVWdaR0YwWVMxalBTSXhSRFExT0NJZ2VHeHBibXM2YUhKbFpqMGlJMDFLV0MweU5TMVVSVmd0U1MweFJEUTFPQ0l2UGp3dlp6NDhMMmMrUEM5blBqeG5JR1JoZEdFdGJXMXNMVzV2WkdVOUltMXBJaUIwY21GdWMyWnZjbTA5SW5SeVlXNXpiR0YwWlNnM01qRTFMamNzTUNraVBqeDFjMlVnWkdGMFlTMWpQU0l4UkRRME15SWdlR3hwYm1zNmFISmxaajBpSTAxS1dDMHlOUzFVUlZndFNTMHhSRFEwTXlJdlBqd3ZaejQ4WnlCa1lYUmhMVzF0YkMxdWIyUmxQU0p0YVNJZ2RISmhibk5tYjNKdFBTSjBjbUZ1YzJ4aGRHVW9OemsyTmk0M0xEQXBJajQ4ZFhObElHUmhkR0V0WXowaU1VUTBOVVlpSUhoc2FXNXJPbWh5WldZOUlpTk5TbGd0TWpVdFZFVllMVWt0TVVRME5VWWlMejQ4TDJjK1BHY2daR0YwWVMxdGJXd3RibTlrWlQwaWJXOGlJSFJ5WVc1elptOXliVDBpZEhKaGJuTnNZWFJsS0RnME1UY3VOeXd3S1NJK1BIVnpaU0JrWVhSaExXTTlJakk0SWlCNGJHbHVhenBvY21WbVBTSWpUVXBZTFRJMUxWUkZXQzFPTFRJNElpOCtQQzluUGp4bklHUmhkR0V0Ylcxc0xXNXZaR1U5SW0xcElpQjBjbUZ1YzJadmNtMDlJblJ5WVc1emJHRjBaU2c0T0RBMkxqY3NNQ2tpUGp4MWMyVWdaR0YwWVMxalBTSXhSRFEyTlNJZ2VHeHBibXM2YUhKbFpqMGlJMDFLV0MweU5TMVVSVmd0U1MweFJEUTJOU0l2UGp3dlp6NDhaeUJrWVhSaExXMXRiQzF1YjJSbFBTSlVaVmhCZEc5dElpQmtZWFJoTFcxcWVDMTBaWGhqYkdGemN6MGlUMUpFSWlCMGNtRnVjMlp2Y20wOUluUnlZVzV6YkdGMFpTZzVNemM0TGpjc01Da2lQanhuSUdSaGRHRXRiVzFzTFc1dlpHVTlJbTF2SWlCMGNtRnVjMlp2Y20wOUluUnlZVzV6YkdGMFpTZ3dJQzB3TGpVcElqNDhkWE5sSUdSaGRHRXRZejBpTjBNaUlIaHNhVzVyT21oeVpXWTlJaU5OU2xndE1qVXRWRVZZTFU0dE4wTWlMejQ4TDJjK1BDOW5QanhuSUdSaGRHRXRiVzFzTFc1dlpHVTlJbTFwSWlCMGNtRnVjMlp2Y20wOUluUnlZVzV6YkdGMFpTZzVOalUyTGpjc01Da2lQangxYzJVZ1pHRjBZUzFqUFNJeFJEUTFOaUlnZUd4cGJtczZhSEpsWmowaUkwMUtXQzB5TlMxVVJWZ3RTUzB4UkRRMU5pSXZQand2Wno0OFp5QmtZWFJoTFcxdGJDMXViMlJsUFNKdGJ5SWdkSEpoYm5ObWIzSnRQU0owY21GdWMyeGhkR1VvTVRBd01ERXVOeXd3S1NJK1BIVnpaU0JrWVhSaExXTTlJakpESWlCNGJHbHVhenBvY21WbVBTSWpUVXBZTFRJMUxWUkZXQzFPTFRKRElpOCtQQzluUGp4bklHUmhkR0V0Ylcxc0xXNXZaR1U5SW0xcElpQjBjbUZ1YzJadmNtMDlJblJ5WVc1emJHRjBaU2d4TURRME5pNDBMREFwSWo0OGRYTmxJR1JoZEdFdFl6MGlNVVEwTmpFaUlIaHNhVzVyT21oeVpXWTlJaU5OU2xndE1qVXRWRVZZTFVrdE1VUTBOakVpTHo0OEwyYytQR2NnWkdGMFlTMXRiV3d0Ym05a1pUMGliV2tpSUhSeVlXNXpabTl5YlQwaWRISmhibk5zWVhSbEtERXdPREEzTGpRc01Da2lQangxYzJVZ1pHRjBZUzFqUFNJeFJEUXpSaUlnZUd4cGJtczZhSEpsWmowaUkwMUtXQzB5TlMxVVJWZ3RTUzB4UkRRelJpSXZQand2Wno0OFp5QmtZWFJoTFcxdGJDMXViMlJsUFNKdGJ5SWdkSEpoYm5ObWIzSnRQU0owY21GdWMyeGhkR1VvTVRFME9EZ3VOQ3d3S1NJK1BIVnpaU0JrWVhSaExXTTlJakk1SWlCNGJHbHVhenBvY21WbVBTSWpUVXBZTFRJMUxWUkZXQzFPTFRJNUlpOCtQQzluUGp4bklHUmhkR0V0Ylcxc0xXNXZaR1U5SW0xcElpQjBjbUZ1YzJadmNtMDlJblJ5WVc1emJHRjBaU2d4TVRnM055NDBMREFwSWo0OGRYTmxJR1JoZEdFdFl6MGlNVVEwTTBZaUlIaHNhVzVyT21oeVpXWTlJaU5OU2xndE1qVXRWRVZZTFVrdE1VUTBNMFlpTHo0OEwyYytQR2NnWkdGMFlTMXRiV3d0Ym05a1pUMGliV2tpSUhSeVlXNXpabTl5YlQwaWRISmhibk5zWVhSbEtERXlOVFU0TGpRc01Da2lQangxYzJVZ1pHRjBZUzFqUFNJeFJEUXpSaUlnZUd4cGJtczZhSEpsWmowaUkwMUtXQzB5TlMxVVJWZ3RTUzB4UkRRelJpSXZQand2Wno0OFp5QmtZWFJoTFcxdGJDMXViMlJsUFNKdGJ5SWdkSEpoYm5ObWIzSnRQU0owY21GdWMyeGhkR1VvTVRNeU16a3VOQ3d3S1NJK1BIVnpaU0JrWVhSaExXTTlJakk0SWlCNGJHbHVhenBvY21WbVBTSWpUVXBZTFRJMUxWUkZXQzFPTFRJNElpOCtQQzluUGp4bklHUmhkR0V0Ylcxc0xXNXZaR1U5SW0xcElpQjBjbUZ1YzJadmNtMDlJblJ5WVc1emJHRjBaU2d4TXpZeU9DNDBMREFwSWo0OGRYTmxJR1JoZEdFdFl6MGlNVVEwTmpVaUlIaHNhVzVyT21oeVpXWTlJaU5OU2xndE1qVXRWRVZZTFVrdE1VUTBOalVpTHo0OEwyYytQR2NnWkdGMFlTMXRiV3d0Ym05a1pUMGliVzhpSUhSeVlXNXpabTl5YlQwaWRISmhibk5zWVhSbEtERTBNakF3TGpRc01Da2lQangxYzJVZ1pHRjBZUzFqUFNJeU9TSWdlR3hwYm1zNmFISmxaajBpSTAxS1dDMHlOUzFVUlZndFRpMHlPU0l2UGp3dlp6NDhaeUJrWVhSaExXMXRiQzF1YjJSbFBTSnRieUlnZEhKaGJuTm1iM0p0UFNKMGNtRnVjMnhoZEdVb01UUTFPRGt1TkN3d0tTSStQSFZ6WlNCa1lYUmhMV005SWpJNUlpQjRiR2x1YXpwb2NtVm1QU0lqVFVwWUxUSTFMVlJGV0MxT0xUSTVJaTgrUEM5blBqeG5JR1JoZEdFdGJXMXNMVzV2WkdVOUltMXZJaUIwY21GdWMyWnZjbTA5SW5SeVlXNXpiR0YwWlNneE5USXdNQzQyTERBcElqNDhkWE5sSUdSaGRHRXRZejBpTWpKRE5TSWdlR3hwYm1zNmFISmxaajBpSTAxS1dDMHlOUzFVUlZndFRpMHlNa00xSWk4K1BDOW5QanhuSUdSaGRHRXRiVzFzTFc1dlpHVTlJbTF2SWlCMGNtRnVjMlp2Y20wOUluUnlZVzV6YkdGMFpTZ3hOVGN3TUM0NExEQXBJajQ4ZFhObElHUmhkR0V0WXowaU1qZ2lJSGhzYVc1ck9taHlaV1k5SWlOTlNsZ3RNalV0VkVWWUxVNHRNamdpTHo0OEwyYytQR2NnWkdGMFlTMXRiV3d0Ym05a1pUMGliWE4xWWlJZ2RISmhibk5tYjNKdFBTSjBjbUZ1YzJ4aGRHVW9NVFl3T0RrdU9Dd3dLU0krUEdjZ1pHRjBZUzF0Yld3dGJtOWtaVDBpYlc4aVBqeDFjMlVnWkdGMFlTMWpQU0l5TWpFeElpQjRiR2x1YXpwb2NtVm1QU0lqVFVwWUxUSTFMVlJGV0MxTVR5MHlNakV4SWk4K1BDOW5QanhuSUdSaGRHRXRiVzFzTFc1dlpHVTlJbFJsV0VGMGIyMGlJSFJ5WVc1elptOXliVDBpZEhKaGJuTnNZWFJsS0RFME56Y3NMVFE0TlM0MEtTQnpZMkZzWlNnd0xqY3dOeWtpSUdSaGRHRXRiV3A0TFhSbGVHTnNZWE56UFNKUFVrUWlQanhuSUdSaGRHRXRiVzFzTFc1dlpHVTlJbTFwSWo0OGRYTmxJR1JoZEdFdFl6MGlNVVEwTmpVaUlIaHNhVzVyT21oeVpXWTlJaU5OU2xndE1qVXRWRVZZTFVrdE1VUTBOalVpTHo0OEwyYytQR2NnWkdGMFlTMXRiV3d0Ym05a1pUMGliVzhpSUhSeVlXNXpabTl5YlQwaWRISmhibk5zWVhSbEtEVTNNaXd3S1NJK1BIVnpaU0JrWVhSaExXTTlJakl5TURnaUlIaHNhVzVyT21oeVpXWTlJaU5OU2xndE1qVXRWRVZZTFU0dE1qSXdPQ0l2UGp3dlp6NDhaeUJrWVhSaExXMXRiQzF1YjJSbFBTSnRhU0lnZEhKaGJuTm1iM0p0UFNKMGNtRnVjMnhoZEdVb01USXpPU3d3S1NJK1BIVnpaU0JrWVhSaExXTTlJakZFTkRVNElpQjRiR2x1YXpwb2NtVm1QU0lqVFVwWUxUSTFMVlJGV0MxSkxURkVORFU0SWk4K1BDOW5Qand2Wno0OEwyYytQR2NnWkdGMFlTMXRiV3d0Ym05a1pUMGliV2tpSUhSeVlXNXpabTl5YlQwaWRISmhibk5zWVhSbEtERTVNREk0TERBcElqNDhkWE5sSUdSaGRHRXRZejBpTVVRME5ETWlJSGhzYVc1ck9taHlaV1k5SWlOTlNsZ3RNalV0VkVWWUxVa3RNVVEwTkRNaUx6NDhMMmMrUEdjZ1pHRjBZUzF0Yld3dGJtOWtaVDBpYldraUlIUnlZVzV6Wm05eWJUMGlkSEpoYm5Oc1lYUmxLREU1TnpjNUxEQXBJajQ4ZFhObElHUmhkR0V0WXowaU1VUTBOVVlpSUhoc2FXNXJPbWh5WldZOUlpTk5TbGd0TWpVdFZFVllMVWt0TVVRME5VWWlMejQ4TDJjK1BHY2daR0YwWVMxdGJXd3RibTlrWlQwaWJXOGlJSFJ5WVc1elptOXliVDBpZEhKaGJuTnNZWFJsS0RJd01qTXdMREFwSWo0OGRYTmxJR1JoZEdFdFl6MGlNamdpSUhoc2FXNXJPbWh5WldZOUlpTk5TbGd0TWpVdFZFVllMVTR0TWpnaUx6NDhMMmMrUEdjZ1pHRjBZUzF0Yld3dGJtOWtaVDBpYldraUlIUnlZVzV6Wm05eWJUMGlkSEpoYm5Oc1lYUmxLREl3TmpFNUxEQXBJajQ4ZFhObElHUmhkR0V0WXowaU1VUTBOalVpSUhoc2FXNXJPbWh5WldZOUlpTk5TbGd0TWpVdFZFVllMVWt0TVVRME5qVWlMejQ4TDJjK1BHY2daR0YwWVMxdGJXd3RibTlrWlQwaVZHVllRWFJ2YlNJZ1pHRjBZUzF0YW5ndGRHVjRZMnhoYzNNOUlrOVNSQ0lnZEhKaGJuTm1iM0p0UFNKMGNtRnVjMnhoZEdVb01qRXhPVEVzTUNraVBqeG5JR1JoZEdFdGJXMXNMVzV2WkdVOUltMXZJaUIwY21GdWMyWnZjbTA5SW5SeVlXNXpiR0YwWlNnd0lDMHdMalVwSWo0OGRYTmxJR1JoZEdFdFl6MGlOME1pSUhoc2FXNXJPbWh5WldZOUlpTk5TbGd0TWpVdFZFVllMVTR0TjBNaUx6NDhMMmMrUEM5blBqeG5JR1JoZEdFdGJXMXNMVzV2WkdVOUltMXBJaUIwY21GdWMyWnZjbTA5SW5SeVlXNXpiR0YwWlNneU1UUTJPU3d3S1NJK1BIVnpaU0JrWVhSaExXTTlJakZFTkRVMklpQjRiR2x1YXpwb2NtVm1QU0lqVFVwWUxUSTFMVlJGV0MxSkxURkVORFUySWk4K1BDOW5QanhuSUdSaGRHRXRiVzFzTFc1dlpHVTlJbTF2SWlCMGNtRnVjMlp2Y20wOUluUnlZVzV6YkdGMFpTZ3lNVGd4TkN3d0tTSStQSFZ6WlNCa1lYUmhMV005SWpKRElpQjRiR2x1YXpwb2NtVm1QU0lqVFVwWUxUSTFMVlJGV0MxT0xUSkRJaTgrUEM5blBqeG5JR1JoZEdFdGJXMXNMVzV2WkdVOUltMXBJaUIwY21GdWMyWnZjbTA5SW5SeVlXNXpiR0YwWlNneU1qSTFPQzQzTERBcElqNDhkWE5sSUdSaGRHRXRZejBpTVVRME5qRWlJSGhzYVc1ck9taHlaV1k5SWlOTlNsZ3RNalV0VkVWWUxVa3RNVVEwTmpFaUx6NDhMMmMrUEdjZ1pHRjBZUzF0Yld3dGJtOWtaVDBpYldraUlIUnlZVzV6Wm05eWJUMGlkSEpoYm5Oc1lYUmxLREl5TmpFNUxqY3NNQ2tpUGp4MWMyVWdaR0YwWVMxalBTSXhSRFEwTlNJZ2VHeHBibXM2YUhKbFpqMGlJMDFLV0MweU5TMVVSVmd0U1MweFJEUTBOU0l2UGp3dlp6NDhaeUJrWVhSaExXMXRiQzF1YjJSbFBTSnRieUlnZEhKaGJuTm1iM0p0UFNKMGNtRnVjMnhoZEdVb01qTXpOemd1Tnl3d0tTSStQSFZ6WlNCa1lYUmhMV005SWpJNUlpQjRiR2x1YXpwb2NtVm1QU0lqVFVwWUxUSTFMVlJGV0MxT0xUSTVJaTgrUEM5blBqeG5JR1JoZEdFdGJXMXNMVzV2WkdVOUltMXBJaUIwY21GdWMyWnZjbTA5SW5SeVlXNXpiR0YwWlNneU16YzJOeTQzTERBcElqNDhkWE5sSUdSaGRHRXRZejBpTVVRME0wWWlJSGhzYVc1ck9taHlaV1k5SWlOTlNsZ3RNalV0VkVWWUxVa3RNVVEwTTBZaUx6NDhMMmMrUEdjZ1pHRjBZUzF0Yld3dGJtOWtaVDBpYldraUlIUnlZVzV6Wm05eWJUMGlkSEpoYm5Oc1lYUmxLREkwTkRRNExqY3NNQ2tpUGp4MWMyVWdaR0YwWVMxalBTSXhSRFEwTlNJZ2VHeHBibXM2YUhKbFpqMGlJMDFLV0MweU5TMVVSVmd0U1MweFJEUTBOU0l2UGp3dlp6NDhaeUJrWVhSaExXMXRiQzF1YjJSbFBTSnRieUlnZEhKaGJuTm1iM0p0UFNKMGNtRnVjMnhoZEdVb01qVXlNRGN1Tnl3d0tTSStQSFZ6WlNCa1lYUmhMV005SWpJNElpQjRiR2x1YXpwb2NtVm1QU0lqVFVwWUxUSTFMVlJGV0MxT0xUSTRJaTgrUEM5blBqeG5JR1JoZEdFdGJXMXNMVzV2WkdVOUltMXBJaUIwY21GdWMyWnZjbTA5SW5SeVlXNXpiR0YwWlNneU5UVTVOaTQzTERBcElqNDhkWE5sSUdSaGRHRXRZejBpTVVRME5qVWlJSGhzYVc1ck9taHlaV1k5SWlOTlNsZ3RNalV0VkVWWUxVa3RNVVEwTmpVaUx6NDhMMmMrUEdjZ1pHRjBZUzF0Yld3dGJtOWtaVDBpYlc4aUlIUnlZVzV6Wm05eWJUMGlkSEpoYm5Oc1lYUmxLREkyTVRZNExqY3NNQ2tpUGp4MWMyVWdaR0YwWVMxalBTSXlPU0lnZUd4cGJtczZhSEpsWmowaUkwMUtXQzB5TlMxVVJWZ3RUaTB5T1NJdlBqd3ZaejQ4WnlCa1lYUmhMVzF0YkMxdWIyUmxQU0p0YnlJZ2RISmhibk5tYjNKdFBTSjBjbUZ1YzJ4aGRHVW9NalkxTlRjdU55d3dLU0krUEhWelpTQmtZWFJoTFdNOUlqSTVJaUI0YkdsdWF6cG9jbVZtUFNJalRVcFlMVEkxTFZSRldDMU9MVEk1SWk4K1BDOW5Qand2Wno0OEwyYytQQzl6ZG1jKyIsCgkiUmVhbFZpZXdTaXplSnNvbiIgOiAie1wiaGVpZ2h0XCI6NDk4LFwid2lkdGhcIjo5MTc5fSIKfQo="/>
    </extobj>
    <extobj name="2384804F-3998-4D57-9195-F3826E402611-10">
      <extobjdata type="2384804F-3998-4D57-9195-F3826E402611" data="ewoJIkltZ1NldHRpbmdKc29uIiA6ICJ7XCJoZWlnaHRcIjoxMTYuMDcxNDI4NTcxNDI4NTYsXCJ3aWR0aFwiOjQyMC41MzU3MTQyODU3MTQyfSIsCgkiTGF0ZXgiIDogIlIgPSBcXHtyX3tpan1cXH0gPSBcblxcYmVnaW57Ym1hdHJpeH1cbi0gJiBBICYgQyAmIEcgJiBVXFxcXFxuQSAmIC0wLjE2NiAmIDAuMDUwICYgMC4wNTcgJiAgMC4wNTlcXFxcXG5DICYgMC4xMjggJiAtMC40MDQgJiAwLjA0MTUgJiAwLjIzNFxcXFxcbkcgJiAwLjE3OSAmIDAuMDUwICYgLTAuMzA4ICYgMC4wNzlcXFxcXG5VICYgMC4xMDAgJiAwLjE1OSAmIDAuMDUyICYgLTAuMzExXFxcXFxuXFxlbmR7Ym1hdHJpeH0iLAoJIkxhdGV4SW1nQmFzZTY0IiA6ICJQSE4yWnlCNGJXeHVjejBpYUhSMGNEb3ZMM2QzZHk1M015NXZjbWN2TWpBd01DOXpkbWNpSUhkcFpIUm9QU0kxTXk0NU16VmxlQ0lnYUdWcFoyaDBQU0l4TkM0NU16SmxlQ0lnY205c1pUMGlhVzFuSWlCbWIyTjFjMkZpYkdVOUltWmhiSE5sSWlCMmFXVjNRbTk0UFNJd0lDMHpOVFV3SURJek9ETTVMalFnTmpZd01DSWdlRzFzYm5NNmVHeHBibXM5SW1oMGRIQTZMeTkzZDNjdWR6TXViM0puTHpFNU9Ua3ZlR3hwYm1zaUlHRnlhV0V0YUdsa1pHVnVQU0owY25WbElpQnpkSGxzWlQwaWRtVnlkR2xqWVd3dFlXeHBaMjQ2SUMwMkxqbGxlRHNnYldGNExYZHBaSFJvT2lBNU9DVTdJajQ4WkdWbWN6NDhjR0YwYUNCcFpEMGlUVXBZTFRNek15MVVSVmd0U1MweFJEUTBOU0lnWkQwaVRUSXpNQ0EyTXpkUk1qQXpJRFl6TnlBeE9UZ2dOak00VkRFNU15QTJORGxSTVRreklEWTNOaUF5TURRZ05qZ3lVVEl3TmlBMk9ETWdNemM0SURZNE0xRTFOVEFnTmpneUlEVTJOQ0EyT0RCUk5qSXdJRFkzTWlBMk5UZ2dOalV5VkRjeE1pQTJNRFpVTnpNeklEVTJNMVEzTXprZ05USTVVVGN6T1NBME9EUWdOekV3SURRME5WUTJORE1nTXpnMVZEVTNOaUF6TlRGVU5UTTRJRE16T0V3MU5EVWdNek16VVRZeE1pQXlPVFVnTmpFeUlESXlNMUUyTVRJZ01qRXlJRFl3TnlBeE5qSlVOakF5SURnd1ZqY3hVVFl3TWlBMU15QTJNRE1nTkROVU5qRTBJREkxVkRZME1DQXhObEUyTmpnZ01UWWdOamcySURNNFZEY3hNaUE0TlZFM01UY2dPVGtnTnpJd0lERXdNbFEzTXpVZ01UQTFVVGMxTlNBeE1EVWdOelUxSURrelVUYzFOU0EzTlNBM016RWdNelpSTmpreklDMHlNU0EyTkRFZ0xUSXhTRFl6TWxFMU56RWdMVEl4SURVek1TQTBWRFE0TnlBNE1sRTBPRGNnTVRBNUlEVXdNaUF4TmpaVU5URTNJREl6T1ZFMU1UY2dNamt3SURRM05DQXpNVE5STkRVNUlETXlNQ0EwTkRrZ016SXhWRE0zT0NBek1qTklNekE1VERJM055QXhPVE5STWpRMElEWXhJREkwTkNBMU9WRXlORFFnTlRVZ01qUTFJRFUwVkRJMU1pQTFNRlF5TmprZ05EaFVNekF5SURRMlNETXpNMUV6TXprZ016Z2dNek01SURNM1ZETXpOaUF4T1ZFek16SWdOaUF6TWpZZ01FZ3pNVEZSTWpjMUlESWdNVGd3SURKUk1UUTJJRElnTVRFM0lESlVOekVnTWxRMU1DQXhVVE16SURFZ016TWdNVEJSTXpNZ01USWdNellnTWpSUk5ERWdORE1nTkRZZ05EVlJOVEFnTkRZZ05qRWdORFpJTmpkUk9UUWdORFlnTVRJM0lEUTVVVEUwTVNBMU1pQXhORFlnTmpGUk1UUTVJRFkxSURJeE9DQXpNemxVTWpnM0lEWXlPRkV5T0RjZ05qTTFJREl6TUNBMk16ZGFUVFl6TUNBMU5UUlJOak13SURVNE5pQTJNRGtnTmpBNFZEVXlNeUEyTXpaUk5USXhJRFl6TmlBMU1EQWdOak0yVkRRMk1pQTJNemRJTkRRd1VUTTVNeUEyTXpjZ016ZzJJRFl5TjFFek9EVWdOakkwSURNMU1pQTBPVFJVTXpFNUlETTJNVkV6TVRrZ016WXdJRE00T0NBek5qQlJORFkySURNMk1TQTBPVElnTXpZM1VUVTFOaUF6TnpjZ05Ua3lJRFF5TmxFMk1EZ2dORFE1SURZeE9TQTBPRFpVTmpNd0lEVTFORm9pTHo0OGNHRjBhQ0JwWkQwaVRVcFlMVE16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ek15MVVSVmd0VGkwM1FpSWdaRDBpVFRRek5DQXRNak14VVRRek5DQXRNalEwSURReU9DQXRNalV3U0RReE1GRXlPREVnTFRJMU1DQXlNekFnTFRFNE5GRXlNalVnTFRFM055QXlNaklnTFRFM01sUXlNVGNnTFRFMk1WUXlNVE1nTFRFME9GUXlNVEVnTFRFek0xUXlNVEFnTFRFeE1WUXlNRGtnTFRnMFZESXdPU0F0TkRkVU1qQTVJREJSTWpBNUlESXhJREl3T1NBMU0xRXlNRGdnTVRReUlESXdOQ0F4TlROUk1qQXpJREUxTkNBeU1ETWdNVFUxVVRFNE9TQXhPVEVnTVRVeklESXhNVlE0TWlBeU16RlJOekVnTWpNeElEWTRJREl6TkZRMk5TQXlOVEJVTmpnZ01qWTJWRGd5SURJMk9WRXhNVFlnTWpZNUlERTFNaUF5T0RsVU1qQXpJRE0wTlZFeU1EZ2dNelUySURJd09DQXpOemRVTWpBNUlEVXlPVlkxTnpsUk1qQTVJRFl6TkNBeU1UVWdOalUyVkRJME5DQTJPVGhSTWpjd0lEY3lOQ0F6TWpRZ056UXdVVE0yTVNBM05EZ2dNemMzSURjME9WRXpOemtnTnpRNUlETTVNQ0EzTkRsVU5EQTRJRGMxTUVnME1qaFJORE0wSURjME5DQTBNelFnTnpNeVVUUXpOQ0EzTVRrZ05ETXhJRGN4TmxFME1qa2dOekV6SURReE5TQTNNVE5STXpZeUlEY3hNQ0F6TXpJZ05qZzVWREk1TmlBMk5EZFJNamt4SURZek5DQXlPVEVnTkRrNVZqUXhOMUV5T1RFZ016Y3dJREk0T0NBek5UTlVNamN4SURNeE5GRXlOREFnTWpjeElERTROQ0F5TlRWTU1UY3dJREkxTUV3eE9EUWdNalExVVRJd01pQXlNemtnTWpJd0lESXpNRlF5TmpJZ01UazJWREk1TUNBeE16ZFJNamt4SURFek1TQXlPVEVnTVZFeU9URWdMVEV6TkNBeU9UWWdMVEUwTjFFek1EWWdMVEUzTkNBek16a2dMVEU1TWxRME1UVWdMVEl4TTFFME1qa2dMVEl4TXlBME16RWdMVEl4TmxFME16UWdMVEl4T1NBME16UWdMVEl6TVZvaUx6NDhjR0YwYUNCcFpEMGlUVXBZTFRNek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pNek1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XpNe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B6TXpNdFZFVllMVTR0TjBRaUlHUTlJazAyTlNBM016RlJOalVnTnpRMUlEWTRJRGMwTjFRNE9DQTNOVEJSTVRjeElEYzFNQ0F5TVRZZ056STFWREkzT1NBMk56QlJNamc0SURZME9TQXlPRGtnTmpNMVZESTVNU0ExTURGUk1qa3lJRE0yTWlBeU9UTWdNelUzVVRNd05pQXpNVElnTXpRMUlESTVNVlEwTVRjZ01qWTVVVFF5T0NBeU5qa2dORE14SURJMk5sUTBNelFnTWpVd1ZEUXpNU0F5TXpSVU5ERTNJREl6TVZFek9EQWdNak14SURNME5TQXlNVEJVTWprNElERTFOMUV5T1RNZ01UUXpJREk1TWlBeE1qRlVNamt4SUMweU9GWXROemxSTWpreElDMHhNelFnTWpnMUlDMHhOVFpVTWpVMklDMHhPVGhSTWpBeUlDMHlOVEFnT0RrZ0xUSTFNRkUzTVNBdE1qVXdJRFk0SUMweU5EZFVOalVnTFRJek1GRTJOU0F0TWpJMElEWTFJQzB5TWpOVU5qWWdMVEl4T0ZRMk9TQXRNakUwVkRjM0lDMHlNVE5ST1RFZ0xUSXhNeUF4TURnZ0xUSXhNRlF4TkRZZ0xUSXdNRlF4T0RNZ0xURTNOMVF5TURjZ0xURXpPVkV5TURnZ0xURXpOQ0F5TURrZ00wd3lNVEFnTVRNNVVUSXlNeUF4T1RZZ01qZ3dJREl6TUZFek1UVWdNalEzSURNek1DQXlOVEJSTXpBMUlESTFOeUF5T0RBZ01qY3dVVEl5TlNBek1EUWdNakV5SURNMU1rd3lNVEFnTXpZeVRESXdPU0EwT1RoUk1qQTRJRFl6TlNBeU1EY2dOalF3VVRFNU5TQTJPREFnTVRVMElEWTVObFEzTnlBM01UTlJOamdnTnpFeklEWTNJRGN4TmxRMk5TQTNNekZhSWk4K1BIQmhkR2dnYVdROUlrMUtXQzB6TXpNdFZFVllMVk0wTFRJelFURWlJR1E5SWswek1Ua2dMVFkwTlZZeE1UVTBTRFkyTmxZeE1EY3dTRFF3TTFZdE5qUTFTRE14T1ZvaUx6NDhjR0YwYUNCcFpEMGlUVXBZTFRNek15MVVSVmd0VXpRdE1qTkJNeUlnWkQwaVRUTXhPU0F0TmpRMFZqRXhOVFZJTkRBelZpMDFOakJJTmpZMlZpMDJORFJJTXpFNVdpSXZQanh3WVhSb0lHbGtQU0pOU2xndE16TXpMVlJGV0MxVE5DMHlNMEV5SWlCa1BTSk5NekU1SURCV05qQXlTRFF3TTFZd1NETXhPVm9pTHo0OGNHRjBhQ0JwWkQwaVRVcFlMVE16TXkxVVJWZ3RUaTB5TWpFeUlpQmtQU0pOT0RRZ01qTTNWRGcwSURJMU1GUTVPQ0F5TnpCSU5qYzVVVFk1TkNBeU5qSWdOamswSURJMU1GUTJOemtnTWpNd1NEazRVVGcwSURJek55QTROQ0F5TlRCYUlpOCtQSEJoZEdnZ2FXUTlJazFLV0Mwek16T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16TX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Nek15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XpNekxWUkZXQzFKTFRGRU5EUTRJaUJrUFNKTk1UQTNJRFl6TjFFM015QTJNemNnTnpFZ05qUXhVVGN3SURZME15QTNNQ0EyTkRsUk56QWdOamN6SURneElEWTRNbEU0TXlBMk9ETWdPVGdnTmpnelVURXpPU0EyT0RFZ01qTTBJRFk0TVZFeU5qZ2dOamd4SURJNU55QTJPREZVTXpReUlEWTRNbFF6TmpJZ05qZ3lVVE0zT0NBMk9ESWdNemM0SURZM01sRXpOemdnTmpjd0lETTNOaUEyTlRoUk16Y3hJRFkwTVNBek5qWWdOak00U0RNMk5GRXpOaklnTmpNNElETTFPU0EyTXpoVU16VXlJRFl6T0ZRek5ETWdOak0zVkRNek5DQTJNemRSTWprMUlEWXpOaUF5T0RRZ05qTTBWREkyTmlBMk1qTlJNalkxSURZeU1TQXlNemdnTlRFNFZERTROQ0F6TURKVU1UVTBJREUyT1ZFeE5USWdNVFUxSURFMU1pQXhOREJSTVRVeUlEZzJJREU0TXlBMU5WUXlOamtnTWpSUk16TTJJREkwSURRd015QTJPVlExTURFZ01qQTFURFUxTWlBME1EWlJOVGs1SURVNU9DQTFPVGtnTmpBMlVUVTVPU0EyTXpNZ05UTTFJRFl6TjFFMU1URWdOak0zSURVeE1TQTJORGhSTlRFeElEWTFNQ0ExTVRNZ05qWXdVVFV4TnlBMk56WWdOVEU1SURZM09WUTFNamtnTmpnelVUVXpNaUEyT0RNZ05UWXhJRFk0TWxRMk5EVWdOamd3VVRZNU5pQTJPREFnTnpJeklEWTRNVlEzTlRJZ05qZ3lVVGMyTnlBMk9ESWdOelkzSURZM01sRTNOamNnTmpVd0lEYzFPU0EyTkRKUk56VTJJRFl6TnlBM016Y2dOak0zVVRZMk5pQTJNek1nTmpRNElEVTVOMUUyTkRZZ05Ua3lJRFU1T0NBME1EUlJOVFUzSURJek5TQTFORGdnTWpBMVVUVXhOU0F4TURVZ05ETXpJRFF5VkRJMk15QXRNakpSTVRjeElDMHlNaUF4TVRZZ016UlVOakFnTVRZM1ZqRTRNMUUyTUNBeU1ERWdNVEUxSURReU1WRXhOalFnTmpJeUlERTJOQ0EyTWpoUk1UWTBJRFl6TlNBeE1EY2dOak0zV2lJdlBqeHdZWFJvSUdsa1BTSk5TbGd0TXpNe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16TXpMVlJGV0MxT0xUSkZJaUJrUFNKTk56Z2dOakJSTnpnZ09EUWdPVFVnTVRBeVZERXpPQ0F4TWpCUk1UWXlJREV5TUNBeE9EQWdNVEEwVkRFNU9TQTJNVkV4T1RrZ016WWdNVGd5SURFNFZERXpPU0F3VkRrMklERTNWRGM0SURZd1dpSXZQanh3WVhSb0lHbGtQU0pOU2xndE16TX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Nek15MVVSVmd0VGkwek5pSWdaRDBpVFRReUlETXhNMUUwTWlBME56WWdNVEl6SURVM01WUXpNRE1nTmpZMlVUTTNNaUEyTmpZZ05EQXlJRFl6TUZRME16SWdOVFV3VVRRek1pQTFNalVnTkRFNElEVXhNRlF6TnprZ05EazFVVE0xTmlBME9UVWdNelF4SURVd09WUXpNallnTlRRNFVUTXlOaUExT1RJZ016Y3pJRFl3TVZFek5URWdOakl6SURNeE1TQTJNalpSTWpRd0lEWXlOaUF4T1RRZ05UWTJVVEUwTnlBMU1EQWdNVFEzSURNMk5Fd3hORGdnTXpZd1VURTFNeUF6TmpZZ01UVTJJRE0zTTFFeE9UY2dORE16SURJMk15QTBNek5JTWpZM1VUTXhNeUEwTXpNZ016UTRJRFF4TkZFek56SWdOREF3SURNNU5pQXpOelJVTkRNMUlETXhOMUUwTlRZZ01qWTRJRFExTmlBeU1UQldNVGt5VVRRMU5pQXhOamtnTkRVeElERTBPVkUwTkRBZ09UQWdNemczSURNMFZESTFNeUF0TWpKUk1qSTFJQzB5TWlBeE9Ua2dMVEUwVkRFME15QXhObFE1TWlBM05WUTFOaUF4TnpKVU5ESWdNekV6V2sweU5UY2dNemszVVRJeU55QXpPVGNnTWpBMUlETTRNRlF4TnpFZ016TTFWREUxTkNBeU56aFVNVFE0SURJeE5sRXhORGdnTVRNeklERTJNQ0E1TjFReE9UZ2dNemxSTWpJeUlESXhJREkxTVNBeU1WRXpNRElnTWpFZ016STVJRFU1VVRNME1pQTNOeUF6TkRjZ01UQTBWRE0xTWlBeU1EbFJNelV5SURJNE9TQXpORGNnTXpFMlZETXlPU0F6TmpGUk16QXlJRE01TnlBeU5UY2dNemszV2lJdlBqeHdZWFJvSUdsa1BTSk5TbGd0TXpNekxWUkZXQzFPTFRNMUlpQmtQU0pOTVRZMElERTFOMUV4TmpRZ01UTXpJREUwT0NBeE1UZFVNVEE1SURFd01VZ3hNREpSTVRRNElESXlJREl5TkNBeU1sRXlPVFFnTWpJZ016STJJRGd5VVRNME5TQXhNVFVnTXpRMUlESXhNRkV6TkRVZ016RXpJRE14T0NBek5EbFJNamt5SURNNE1pQXlOakFnTXpneVNESTFORkV4TnpZZ016Z3lJREV6TmlBek1UUlJNVE15SURNd055QXhNamtnTXpBMlZERXhOQ0F6TURSUk9UY2dNekEwSURrMUlETXhNRkU1TXlBek1UUWdPVE1nTkRnMVZqWXhORkU1TXlBMk5qUWdPVGdnTmpZMFVURXdNQ0EyTmpZZ01UQXlJRFkyTmxFeE1ETWdOalkySURFeU15QTJOVGhVTVRjNElEWTBNbFF5TlRNZ05qTTBVVE15TkNBMk16UWdNemc1SURZMk1sRXpPVGNnTmpZMklEUXdNaUEyTmpaUk5ERXdJRFkyTmlBME1UQWdOalE0VmpZek5WRXpNamdnTlRNNElESXdOU0ExTXpoUk1UYzBJRFV6T0NBeE5Ea2dOVFEwVERFek9TQTFORFpXTXpjMFVURTFPQ0F6T0RnZ01UWTVJRE01TmxReU1EVWdOREV5VkRJMU5pQTBNakJSTXpNM0lEUXlNQ0F6T1RNZ016VTFWRFEwT1NBeU1ERlJORFE1SURFd09TQXpPRFVnTkRSVU1qSTVJQzB5TWxFeE5EZ2dMVEl5SURrNUlETXlWRFV3SURFMU5GRTFNQ0F4TnpnZ05qRWdNVGt5VkRnMElESXhNRlF4TURjZ01qRTBVVEV6TWlBeU1UUWdNVFE0SURFNU4xUXhOalFnTVRVM1dpSXZQanh3WVhSb0lHbGtQU0pOU2xndE16TXpMVlJGV0MxT0xUTTNJaUJrUFNKTk5UVWdORFU0VVRVMklEUTJNQ0EzTWlBMU5qZE1PRGdnTmpjMFVUZzRJRFkzTmlBeE1EZ2dOamMyU0RFeU9GWTJOekpSTVRJNElEWTJNaUF4TkRNZ05qVTFWREU1TlNBMk5EWlVNelkwSURZME5FZzBPRFZXTmpBMVREUXhOeUExTVRKUk5EQTRJRFV3TUNBek9EY2dORGN5VkRNMk1DQTBNelZVTXpNNUlEUXdNMVF6TVRrZ016WTNWRE13TlNBek16QlVNamt5SURJNE5GUXlPRFFnTWpNd1ZESTNPQ0F4TmpKVU1qYzFJRGd3VVRJM05TQTJOaUF5TnpVZ05USlVNamMwSURJNFZqRTVVVEkzTUNBeUlESTFOU0F0TVRCVU1qSXhJQzB5TWxFeU1UQWdMVEl5SURJd01DQXRNVGxVTVRjNUlEQlVNVFk0SURRd1VURTJPQ0F4T1RnZ01qWTFJRE0yT0ZFeU9EVWdOREF3SURNME9TQTBPRGxNTXprMUlEVTFNa2d6TURKUk1USTRJRFUxTWlBeE1Ua2dOVFEyVVRFeE15QTFORE1nTVRBNElEVXlNbFE1T0NBME56bE1PVFVnTkRVNFZqUTFOVWcxTlZZME5UaGFJaTgrUEhCaGRHZ2dhV1E5SWsxS1dDMHpNek10VkVWWUxVNHRNemtpSUdROUlrMHpOVElnTWpnM1VUTXdOQ0F5TVRFZ01qTXlJREl4TVZFeE5UUWdNakV4SURFd05DQXlOekJVTkRRZ016azJVVFF5SURReE1pQTBNaUEwTXpaV05EUTBVVFF5SURVek55QXhNVEVnTmpBMlVURTNNU0EyTmpZZ01qUXpJRFkyTmxFeU5EVWdOalkySURJME9TQTJOalpVTWpVM0lEWTJOVWd5TmpGUk1qY3pJRFkyTlNBeU9EWWdOall6VkRNeU15QTJOVEZVTXpjd0lEWXhPVlEwTVRNZ05UWXdVVFExTmlBME56SWdORFUySURNek5GRTBOVFlnTVRrMElETTVOaUE1TjFFek5qRWdOREVnTXpFeUlERXdWREl3T0NBdE1qSlJNVFEzSUMweU1pQXhNRGdnTjFRMk9DQTVNMVF4TWpFZ01UUTVVVEUwTXlBeE5Ea2dNVFU0SURFek5WUXhOek1nT1RaUk1UY3pJRGM0SURFMk5DQTJOVlF4TkRnZ05EbFVNVE0xSURRMFRERXpNU0EwTTFFeE16RWdOREVnTVRNNElETTNWREUyTkNBeU4xUXlNRFlnTWpKSU1qRXlVVEkzTWlBeU1pQXpNVE1nT0RaUk16VXlJREUwTWlBek5USWdNamd3VmpJNE4xcE5NalEwSURJME9GRXlPVElnTWpRNElETXlNU0F5T1RkVU16VXhJRFF6TUZFek5URWdOVEE0SURNME15QTFOREpSTXpReElEVTFNaUF6TXpjZ05UWXlWRE15TXlBMU9EaFVNamt6SURZeE5WUXlORFlnTmpJMVVUSXdPQ0EyTWpVZ01UZ3hJRFU1T0ZFeE5qQWdOVGMySURFMU5DQTFORFpVTVRRM0lEUTBNVkV4TkRjZ016VTRJREUxTWlBek1qbFVNVGN5SURJNE1sRXhPVGNnTWpRNElESTBOQ0F5TkRoYUlpOCtQSEJoZEdnZ2FXUTlJazFLV0Mwek16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pNeTFVUlZndFRpMHpPQ0lnWkQwaVRUY3dJRFF4TjFRM01DQTBPVFJVTVRJMElEWXhPRlF5TkRnZ05qWTJVVE14T1NBMk5qWWdNemMwSURZeU5GUTBNamtnTlRFMVVUUXlPU0EwT0RVZ05ERTRJRFExT1ZRek9USWdOREUzVkRNMk1TQXpPRGxVTXpNMUlETTNNVlF6TWpRZ016WXpURE16T0NBek5UUlJNelV5SURNME5DQXpOallnTXpNMFZETTRNaUF6TWpOUk5EVTNJREkyTkNBME5UY2dNVGMwVVRRMU55QTVOU0F6T1RrZ016ZFVNalE1SUMweU1sRXhOVGtnTFRJeUlERXdNU0F5T1ZRME15QXhOVFZSTkRNZ01qWXpJREUzTWlBek16Vk1NVFUwSURNME9GRXhNek1nTXpZeElERXlOeUF6TmpoUk56QWdOREUzSURjd0lEUTVORnBOTWpnMklETTROa3d5T1RJZ016a3dVVEk1T0NBek9UUWdNekF4SURNNU5sUXpNVEVnTkRBelZETXlNeUEwTVROVU16TTBJRFF5TlZRek5EVWdORE00VkRNMU5TQTBOVFJVTXpZMElEUTNNVlF6TmprZ05Ea3hWRE0zTVNBMU1UTlJNemN4SURVMU5pQXpORElnTlRnMlZESTNOU0EyTWpSUk1qWTRJRFl5TlNBeU5ESWdOakkxVVRJd01TQTJNalVnTVRZMUlEVTVPVlF4TWpnZ05UTTBVVEV5T0NBMU1URWdNVFF4SURRNU1sUXhOamNnTkRZelZESXhOeUEwTXpGUk1qSTBJRFF5TmlBeU1qZ2dOREkwVERJNE5pQXpPRFphVFRJMU1DQXlNVkV6TURnZ01qRWdNelV3SURVMVZETTVNaUF4TXpkUk16a3lJREUxTkNBek9EY2dNVFk1VkRNM05TQXhPVFJVTXpVeklESXhObFF6TXpBZ01qTTBWRE13TVNBeU5UTlVNamMwSURJM01GRXlOakFnTWpjNUlESTBOQ0F5T0RsVU1qRTRJRE13Tmt3eU1UQWdNekV4VVRJd05DQXpNVEVnTVRneElESTVORlF4TXpNZ01qTTVWREV3TnlBeE5UZFJNVEEzSURrNElERTFNQ0EyTUZReU5UQWdNakZhSWk4K1BIQmhkR2dnYVdROUlrMUtXQzB6TXpN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Nek16TFZSRldDMU9MVE16SWlCa1BTSk5NVEkzSURRMk0xRXhNREFnTkRZeklEZzFJRFE0TUZRMk9TQTFNalJSTmprZ05UYzVJREV4TnlBMk1qSlVNak16SURZMk5WRXlOamdnTmpZMUlESTNOeUEyTmpSUk16VXhJRFkxTWlBek9UQWdOakV4VkRRek1DQTFNakpSTkRNd0lEUTNNQ0F6T1RZZ05ESXhWRE13TWlBek5UQk1Nams1SURNME9GRXlPVGtnTXpRM0lETXdPQ0F6TkRWVU16TTNJRE16TmxRek56VWdNekUxVVRRMU55QXlOaklnTkRVM0lERTNOVkUwTlRjZ09UWWdNemsxSURNM1ZESXpPQ0F0TWpKUk1UVTRJQzB5TWlBeE1EQWdNakZVTkRJZ01UTXdVVFF5SURFMU9DQTJNQ0F4TnpWVU1UQTFJREU1TTFFeE16TWdNVGt6SURFMU1TQXhOelZVTVRZNUlERXpNRkV4TmprZ01URTVJREUyTmlBeE1UQlVNVFU1SURrMFZERTBPQ0E0TWxReE16WWdOelJVTVRJMklEY3dWREV4T0NBMk4wd3hNVFFnTmpaUk1UWTFJREl4SURJek9DQXlNVkV5T1RNZ01qRWdNekl4SURjMFVUTXpPQ0F4TURjZ016TTRJREUzTlZZeE9UVlJNek00SURJNU1DQXlOelFnTXpJeVVUSTFPU0F6TWpnZ01qRXpJRE15T1V3eE56RWdNek13VERFMk9DQXpNekpSTVRZMklETXpOU0F4TmpZZ016UTRVVEUyTmlBek5qWWdNVGMwSURNMk5sRXlNRElnTXpZMklESXpNaUF6TnpGUk1qWTJJRE0zTmlBeU9UUWdOREV6VkRNeU1pQTFNalZXTlRNelVUTXlNaUExT1RBZ01qZzNJRFl4TWxFeU5qVWdOakkySURJME1DQTJNalpSTWpBNElEWXlOaUF4T0RFZ05qRTFWREUwTXlBMU9USlVNVE15SURVNE1FZ3hNelZSTVRNNElEVTNPU0F4TkRNZ05UYzRWREUxTXlBMU56TlVNVFkxSURVMk5sUXhOelVnTlRVMVZERTRNeUExTkRCVU1UZzJJRFV5TUZFeE9EWWdORGs0SURFM01pQTBPREZVTVRJM0lEUTJNMW9pTHo0OGNHRjBhQ0JwWkQwaVRVcFlMVE16TXkxVVJWZ3RVelF0TWpOQk5DSWdaRDBpVFRBZ01UQTNNRll4TVRVMFNETTBOMVl0TmpRMVNESTJNMVl4TURjd1NEQmFJaTgrUEhCaGRHZ2dhV1E5SWsxS1dDMHpNek10VkVWWUxWTTBMVEl6UVRZaUlHUTlJazB5TmpNZ0xUVTJNRll4TVRVMVNETTBOMVl0TmpRMFNEQldMVFUyTUVneU5qTmFJaTgrUEhCaGRHZ2dhV1E5SWsxS1dDMHpNek10VkVWWUxWTTBMVEl6UVRVaUlHUTlJazB5TmpNZ01GWTJNREpJTXpRM1ZqQklNall6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FVpSUhoc2FXNXJPbWh5WldZOUlpTk5TbGd0TXpNekxWUkZXQzFKTFRGRU5EUTFJaTgrUEM5blBqeG5JR1JoZEdFdGJXMXNMVzV2WkdVOUltMXZJaUIwY21GdWMyWnZjbTA5SW5SeVlXNXpiR0YwWlNneE1ETTJMamdzTUNraVBqeDFjMlVnWkdGMFlTMWpQU0l6UkNJZ2VHeHBibXM2YUhKbFpqMGlJMDFLV0Mwek16TXRWRVZZTFU0dE0wUWlMejQ4TDJjK1BHY2daR0YwWVMxdGJXd3RibTlrWlQwaWJXOGlJSFJ5WVc1elptOXliVDBpZEhKaGJuTnNZWFJsS0RJd09USXVOaXd3S1NJK1BIVnpaU0JrWVhSaExXTTlJamRDSWlCNGJHbHVhenBvY21WbVBTSWpUVXBZTFRNek15MVVSVmd0VGkwM1FpSXZQand2Wno0OFp5QmtZWFJoTFcxdGJDMXViMlJsUFNKdGMzVmlJaUIwY21GdWMyWnZjbTA5SW5SeVlXNXpiR0YwWlNneU5Ua3lMallzTUNraVBqeG5JR1JoZEdFdGJXMXNMVzV2WkdVOUltMXBJajQ4ZFhObElHUmhkR0V0WXowaU1VUTBOVVlpSUhoc2FXNXJPbWh5WldZOUlpTk5TbGd0TXpNekxWUkZXQzFKTFRGRU5EVkdJaTgrUEM5blBqeG5JR1JoZEdFdGJXMXNMVzV2WkdVOUlsUmxXRUYwYjIwaUlIUnlZVzV6Wm05eWJUMGlkSEpoYm5Oc1lYUmxLRFE0TkN3dE1UVXdLU0J6WTJGc1pTZ3dMamN3TnlraUlHUmhkR0V0YldwNExYUmxlR05zWVhOelBTSlBVa1FpUGp4bklHUmhkR0V0Ylcxc0xXNXZaR1U5SW0xcElqNDhkWE5sSUdSaGRHRXRZejBpTVVRME5UWWlJSGhzYVc1ck9taHlaV1k5SWlOTlNsZ3RNek16TFZSRldDMUpMVEZFTkRVMklpOCtQQzluUGp4bklHUmhkR0V0Ylcxc0xXNXZaR1U5SW0xcElpQjBjbUZ1YzJadmNtMDlJblJ5WVc1emJHRjBaU2d6TkRVc01Da2lQangxYzJVZ1pHRjBZUzFqUFNJeFJEUTFOeUlnZUd4cGJtczZhSEpsWmowaUkwMUtXQzB6TXpNdFZFVllMVWt0TVVRME5UY2lMejQ4TDJjK1BDOW5Qand2Wno0OFp5QmtZWFJoTFcxdGJDMXViMlJsUFNKdGJ5SWdkSEpoYm5ObWIzSnRQU0owY21GdWMyeGhkR1VvTXpZMk1TNDRMREFwSWo0OGRYTmxJR1JoZEdFdFl6MGlOMFFpSUhoc2FXNXJPbWh5WldZOUlpTk5TbGd0TXpNekxWUkZXQzFPTFRkRUlpOCtQQzluUGp4bklHUmhkR0V0Ylcxc0xXNXZaR1U5SW0xdklpQjBjbUZ1YzJadmNtMDlJblJ5WVc1emJHRjBaU2cwTkRNNUxqWXNNQ2tpUGp4MWMyVWdaR0YwWVMxalBTSXpSQ0lnZUd4cGJtczZhSEpsWmowaUkwMUtXQzB6TXpNdFZFVllMVTR0TTBRaUx6NDhMMmMrUEdjZ1pHRjBZUzF0Yld3dGJtOWtaVDBpYlhKdmR5SWdkSEpoYm5ObWIzSnRQU0owY21GdWMyeGhkR1VvTlRRNU5TNDBMREFwSWo0OFp5QmtZWFJoTFcxdGJDMXViMlJsUFNKdGJ5SStQSFZ6WlNCa1lYUmhMV005SWpJelFURWlJSGhzYVc1ck9taHlaV1k5SWlOTlNsZ3RNek16TFZSRldDMVROQzB5TTBFeElpQjBjbUZ1YzJadmNtMDlJblJ5WVc1emJHRjBaU2d3TERJek9UWXBJaTgrUEhWelpTQmtZWFJoTFdNOUlqSXpRVE1pSUhoc2FXNXJPbWh5WldZOUlpTk5TbGd0TXpNekxWUkZXQzFUTkMweU0wRXpJaUIwY21GdWMyWnZjbTA5SW5SeVlXNXpiR0YwWlNnd0xDMHlOREEyS1NJdlBqeHpkbWNnZDJsa2RHZzlJalkyTnlJZ2FHVnBaMmgwUFNJek1qQXlJaUI1UFNJdE1UTTFNU0lnZUQwaU1DSWdkbWxsZDBKdmVEMGlNQ0E0TURBdU5TQTJOamNnTXpJd01pSStQSFZ6WlNCa1lYUmhMV005SWpJelFUSWlJSGhzYVc1ck9taHlaV1k5SWlOTlNsZ3RNek16TFZSRldDMVROQzB5TTBFeUlpQjBjbUZ1YzJadmNtMDlJbk5qWVd4bEtERXNOeTQ1TnpncElpOCtQQzl6ZG1jK1BDOW5QanhuSUdSaGRHRXRiVzFzTFc1dlpHVTlJbTEwWVdKc1pTSWdkSEpoYm5ObWIzSnRQU0owY21GdWMyeGhkR1VvTmpZM0xEQXBJajQ4WnlCa1lYUmhMVzF0YkMxdWIyUmxQU0p0ZEhJaUlIUnlZVzV6Wm05eWJUMGlkSEpoYm5Oc1lYUmxLREFzTWpnd01Da2lQanhuSUdSaGRHRXRiVzFzTFc1dlpHVTlJbTEwWkNJZ2RISmhibk5tYjNKdFBTSjBjbUZ1YzJ4aGRHVW9OQ3d3S1NJK1BHY2daR0YwWVMxdGJXd3RibTlrWlQwaWJXOGlQangxYzJVZ1pHRjBZUzFqUFNJeU1qRXlJaUI0YkdsdWF6cG9jbVZtUFNJalRVcFlMVE16TXkxVVJWZ3RUaTB5TWpFeUlpOCtQQzluUGp3dlp6NDhaeUJrWVhSaExXMXRiQzF1YjJSbFBTSnRkR1FpSUhSeVlXNXpabTl5YlQwaWRISmhibk5zWVhSbEtESTVNemtzTUNraVBqeG5JR1JoZEdFdGJXMXNMVzV2WkdVOUltMXBJajQ4ZFhObElHUmhkR0V0WXowaU1VUTBNelFpSUhoc2FXNXJPbWh5WldZOUlpTk5TbGd0TXpNekxWUkZXQzFKTFRGRU5ETTBJaTgrUEM5blBqd3ZaejQ4WnlCa1lYUmhMVzF0YkMxdWIyUmxQU0p0ZEdRaUlIUnlZVzV6Wm05eWJUMGlkSEpoYm5Oc1lYUmxLRFk1T1RBc01Da2lQanhuSUdSaGRHRXRiVzFzTFc1dlpHVTlJbTFwSWo0OGRYTmxJR1JoZEdFdFl6MGlNVVEwTXpZaUlIaHNhVzVyT21oeVpXWTlJaU5OU2xndE16TXpMVlJGV0MxSkxURkVORE0ySWk4K1BDOW5Qand2Wno0OFp5QmtZWFJoTFcxdGJDMXViMlJsUFNKdGRHUWlJSFJ5WVc1elptOXliVDBpZEhKaGJuTnNZWFJsS0RFeE1ETXpMREFwSWo0OFp5QmtZWFJoTFcxdGJDMXViMlJsUFNKdGFTSStQSFZ6WlNCa1lYUmhMV005SWpGRU5ETkJJaUI0YkdsdWF6cG9jbVZtUFNJalRVcFlMVE16TXkxVVJWZ3RTUzB4UkRRelFTSXZQand2Wno0OEwyYytQR2NnWkdGMFlTMXRiV3d0Ym05a1pUMGliWFJrSWlCMGNtRnVjMlp2Y20wOUluUnlZVzV6YkdGMFpTZ3hOVEE1T0M0MUxEQXBJajQ4WnlCa1lYUmhMVzF0YkMxdWIyUmxQU0p0YVNJK1BIVnpaU0JrWVhSaExXTTlJakZFTkRRNElpQjRiR2x1YXpwb2NtVm1QU0lqVFVwWUxUTXpNeTFVUlZndFNTMHhSRFEwT0NJdlBqd3ZaejQ4TDJjK1BDOW5QanhuSUdSaGRHRXRiVzFzTFc1dlpHVTlJbTEwY2lJZ2RISmhibk5tYjNKdFBTSjBjbUZ1YzJ4aGRHVW9NQ3d4TkRBd0tTSStQR2NnWkdGMFlTMXRiV3d0Ym05a1pUMGliWFJrSWlCMGNtRnVjMlp2Y20wOUluUnlZVzV6YkdGMFpTZ3hPQ3d3S1NJK1BHY2daR0YwWVMxdGJXd3RibTlrWlQwaWJXa2lQangxYzJVZ1pHRjBZUzFqUFNJeFJEUXpOQ0lnZUd4cGJtczZhSEpsWmowaUkwMUtXQzB6TXpNdFZFVllMVWt0TVVRME16UWlMejQ4TDJjK1BDOW5QanhuSUdSaGRHRXRiVzFzTFc1dlpHVTlJbTEwWkNJZ2RISmhibk5tYjNKdFBTSjBjbUZ1YzJ4aGRHVW9NVGM0Tml3d0tTSStQR2NnWkdGMFlTMXRiV3d0Ym05a1pUMGliVzhpUGp4MWMyVWdaR0YwWVMxalBTSXlNakV5SWlCNGJHbHVhenBvY21WbVBTSWpUVXBZTFRNek15MVVSVmd0VGkweU1qRXlJaTgrUEM5blBqeG5JR1JoZEdFdGJXMXNMVzV2WkdVOUltMXVJaUIwY21GdWMyWnZjbTA5SW5SeVlXNXpiR0YwWlNnM056Z3NNQ2tpUGp4MWMyVWdaR0YwWVMxalBTSXpNQ0lnZUd4cGJtczZhSEpsWmowaUkwMUtXQzB6TXpNdFZFVllMVTR0TXpBaUx6NDhkWE5sSUdSaGRHRXRZejBpTWtVaUlIaHNhVzVyT21oeVpXWTlJaU5OU2xndE16TXpMVlJGV0MxT0xUSkZJaUIwY21GdWMyWnZjbTA5SW5SeVlXNXpiR0YwWlNnMU1EQXNNQ2tpTHo0OGRYTmxJR1JoZEdFdFl6MGlNekVpSUhoc2FXNXJPbWh5WldZOUlpTk5TbGd0TXpNekxWUkZXQzFPTFRNeElpQjBjbUZ1YzJadmNtMDlJblJ5WVc1emJHRjBaU2czTnpnc01Da2lMejQ4ZFhObElHUmhkR0V0WXowaU16WWlJSGhzYVc1ck9taHlaV1k5SWlOTlNsZ3RNek16TFZSRldDMU9MVE0ySWlCMGNtRnVjMlp2Y20wOUluUnlZVzV6YkdGMFpTZ3hNamM0TERBcElpOCtQSFZ6WlNCa1lYUmhMV005SWpNMklpQjRiR2x1YXpwb2NtVm1QU0lqVFVwWUxUTXpNeTFVUlZndFRpMHpOaUlnZEhKaGJuTm1iM0p0UFNKMGNtRnVjMnhoZEdVb01UYzNPQ3d3S1NJdlBqd3ZaejQ4TDJjK1BHY2daR0YwWVMxdGJXd3RibTlrWlQwaWJYUmtJaUIwY21GdWMyWnZjbTA5SW5SeVlXNXpiR0YwWlNnMk1qTXhMREFwSWo0OFp5QmtZWFJoTFcxdGJDMXViMlJsUFNKdGJpSStQSFZ6WlNCa1lYUmhMV005SWpNd0lpQjRiR2x1YXpwb2NtVm1QU0lqVFVwWUxUTXpNeTFVUlZndFRpMHpNQ0l2UGp4MWMyVWdaR0YwWVMxalBTSXlSU0lnZUd4cGJtczZhSEpsWmowaUkwMUtXQzB6TXpNdFZFVllMVTR0TWtVaUlIUnlZVzV6Wm05eWJUMGlkSEpoYm5Oc1lYUmxLRFV3TUN3d0tTSXZQangxYzJVZ1pHRjBZUzFqUFNJek1DSWdlR3hwYm1zNmFISmxaajBpSTAxS1dDMHpNek10VkVWWUxVNHRNekFpSUhSeVlXNXpabTl5YlQwaWRISmhibk5zWVhSbEtEYzNPQ3d3S1NJdlBqeDFjMlVnWkdGMFlTMWpQU0l6TlNJZ2VHeHBibXM2YUhKbFpqMGlJMDFLV0Mwek16TXRWRVZZTFU0dE16VWlJSFJ5WVc1elptOXliVDBpZEhKaGJuTnNZWFJsS0RFeU56Z3NNQ2tpTHo0OGRYTmxJR1JoZEdFdFl6MGlNekFpSUhoc2FXNXJPbWh5WldZOUlpTk5TbGd0TXpNekxWUkZXQzFPTFRNd0lpQjBjbUZ1YzJadmNtMDlJblJ5WVc1emJHRjBaU2d4TnpjNExEQXBJaTgrUEM5blBqd3ZaejQ4WnlCa1lYUmhMVzF0YkMxdWIyUmxQU0p0ZEdRaUlIUnlZVzV6Wm05eWJUMGlkSEpoYm5Oc1lYUmxLREV3TWpnM0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UNJZ2VHeHBibXM2YUhKbFpqMGlJMDFLV0Mwek16TXRWRVZZTFU0dE16QWlJSFJ5WVc1elptOXliVDBpZEhKaGJuTnNZWFJsS0RjM09Dd3dLU0l2UGp4MWMyVWdaR0YwWVMxalBTSXpOU0lnZUd4cGJtczZhSEpsWmowaUkwMUtXQzB6TXpNdFZFVllMVTR0TXpVaUlIUnlZVzV6Wm05eWJUMGlkSEpoYm5Oc1lYUmxLREV5Tnpnc01Da2lMejQ4ZFhObElHUmhkR0V0WXowaU16Y2lJSGhzYVc1ck9taHlaV1k5SWlOTlNsZ3RNek16TFZSRldDMU9MVE0zSWlCMGNtRnVjMlp2Y20wOUluUnlZVzV6YkdGMFpTZ3hOemM0TERBcElpOCtQQzluUGp3dlp6NDhaeUJrWVhSaExXMXRiQzF1YjJSbFBTSnRkR1FpSUhSeVlXNXpabTl5YlQwaWRISmhibk5zWVhSbEtERTBNelF6TERBcElqNDhaeUJrWVhSaExXMXRiQzF1YjJSbFBTSnRiaUkrUEhWelpTQmtZWFJoTFdNOUlqTXdJaUI0YkdsdWF6cG9jbVZtUFNJalRVcFlMVE16TXkxVVJWZ3RUaTB6TUNJdlBqeDFjMlVnWkdGMFlTMWpQU0l5UlNJZ2VHeHBibXM2YUhKbFpqMGlJMDFLV0Mwek16TXRWRVZZTFU0dE1rVWlJSFJ5WVc1elptOXliVDBpZEhKaGJuTnNZWFJsS0RVd01Dd3dLU0l2UGp4MWMyVWdaR0YwWVMxalBTSXpNQ0lnZUd4cGJtczZhSEpsWmowaUkwMUtXQzB6TXpNdFZFVllMVTR0TXpBaUlIUnlZVzV6Wm05eWJUMGlkSEpoYm5Oc1lYUmxLRGMzT0N3d0tTSXZQangxYzJVZ1pHRjBZUzFqUFNJek5TSWdlR3hwYm1zNmFISmxaajBpSTAxS1dDMHpNek10VkVWWUxVNHRNelVpSUhSeVlXNXpabTl5YlQwaWRISmhibk5zWVhSbEtERXlOemdzTUNraUx6NDhkWE5sSUdSaGRHRXRZejBpTXpraUlIaHNhVzVyT21oeVpXWTlJaU5OU2xndE16TXpMVlJGV0MxT0xUTTVJaUIwY21GdWMyWnZjbTA5SW5SeVlXNXpiR0YwWlNneE56YzRMREFwSWk4K1BDOW5Qand2Wno0OEwyYytQR2NnWkdGMFlTMXRiV3d0Ym05a1pUMGliWFJ5SWlCMGNtRnVjMlp2Y20wOUluUnlZVzV6YkdGMFpTZ3dMREFwSWo0OFp5QmtZWFJoTFcxdGJDMXViMlJsUFNKdGRHUWlJSFJ5WVc1elptOXliVDBpZEhKaGJuTnNZWFJsS0RFekxEQXBJajQ4WnlCa1lYUmhMVzF0YkMxdWIyUmxQU0p0YVNJK1BIVnpaU0JrWVhSaExXTTlJakZFTkRNMklpQjRiR2x1YXpwb2NtVm1QU0lqVFVwWUxUTXpNeTFVUlZndFNTMHhSRFF6TmlJdlBqd3ZaejQ4TDJjK1BHY2daR0YwWVMxdGJXd3RibTlrWlQwaWJYUmtJaUIwY21GdWMyWnZjbTA5SW5SeVlXNXpiR0YwWlNneU1UYzFMREFwSWo0OFp5QmtZWFJoTFcxdGJDMXViMlJsUFNKdGJpSStQSFZ6WlNCa1lYUmhMV005SWpNd0lpQjRiR2x1YXpwb2NtVm1QU0lqVFVwWUxUTXpNeTFVUlZndFRpMHpNQ0l2UGp4MWMyVWdaR0YwWVMxalBTSXlSU0lnZUd4cGJtczZhSEpsWmowaUkwMUtXQzB6TXpNdFZFVllMVTR0TWtVaUlIUnlZVzV6Wm05eWJUMGlkSEpoYm5Oc1lYUmxLRFV3TUN3d0tTSXZQangxYzJVZ1pHRjBZUzFqUFNJek1TSWdlR3hwYm1zNmFISmxaajBpSTAxS1dDMHpNek10VkVWWUxVNHRNekVpSUhSeVlXNXpabTl5YlQwaWRISmhibk5zWVhSbEtEYzNPQ3d3S1NJdlBqeDFjMlVnWkdGMFlTMWpQU0l6TWlJZ2VHeHBibXM2YUhKbFpqMGlJMDFLV0Mwek16TXRWRVZZTFU0dE16SWlJSFJ5WVc1elptOXliVDBpZEhKaGJuTnNZWFJsS0RFeU56Z3NNQ2tpTHo0OGRYTmxJR1JoZEdFdFl6MGlNemdpSUhoc2FXNXJPbWh5WldZOUlpTk5TbGd0TXpNekxWUkZXQzFPTFRNNElpQjBjbUZ1YzJadmNtMDlJblJ5WVc1emJHRjBaU2d4TnpjNExEQXBJaTgrUEM5blBqd3ZaejQ4WnlCa1lYUmhMVzF0YkMxdWIyUmxQU0p0ZEdRaUlIUnlZVzV6Wm05eWJUMGlkSEpoYm5Oc1lYUmxLRFU0TkRJc01Da2lQanhuSUdSaGRHRXRiVzFzTFc1dlpHVTlJbTF2SWo0OGRYTmxJR1JoZEdFdFl6MGlNakl4TWlJZ2VHeHBibXM2YUhKbFpqMGlJMDFLV0Mwek16TXRWRVZZTFU0dE1qSXhNaUl2UGp3dlp6NDhaeUJrWVhSaExXMXRiQzF1YjJSbFBTSnRiaUlnZEhKaGJuTm1iM0p0UFNKMGNtRnVjMnhoZEdVb056YzRMREFwSWo0OGRYTmxJR1JoZEdFdFl6MGlNekFpSUhoc2FXNXJPbWh5WldZOUlpTk5TbGd0TXpNekxWUkZXQzFPTFRNd0lpOCtQSFZ6WlNCa1lYUmhMV005SWpKRklpQjRiR2x1YXpwb2NtVm1QU0lqVFVwWUxUTXpNeTFVUlZndFRpMHlSU0lnZEhKaGJuTm1iM0p0UFNKMGNtRnVjMnhoZEdVb05UQXdMREFwSWk4K1BIVnpaU0JrWVhSaExXTTlJak0wSWlCNGJHbHVhenBvY21WbVBTSWpUVXBZTFRNek15MVVSVmd0VGkwek5DSWdkSEpoYm5ObWIzSnRQU0owY21GdWMyeGhkR1VvTnpjNExEQXBJaTgrUEhWelpTQmtZWFJoTFdNOUlqTXdJaUI0YkdsdWF6cG9jbVZtUFNJalRVcFlMVE16TXkxVVJWZ3RUaTB6TUNJZ2RISmhibk5tYjNKdFBTSjBjbUZ1YzJ4aGRHVW9NVEkzT0N3d0tTSXZQangxYzJVZ1pHRjBZUzFqUFNJek5DSWdlR3hwYm1zNmFISmxaajBpSTAxS1dDMHpNek10VkVWWUxVNHRNelFpSUhSeVlXNXpabTl5YlQwaWRISmhibk5zWVhSbEtERTNOemdzTUNraUx6NDhMMmMrUEM5blBqeG5JR1JoZEdFdGJXMXNMVzV2WkdVOUltMTBaQ0lnZEhKaGJuTm1iM0p0UFNKMGNtRnVjMnhoZEdVb01UQXdNemN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dJaUI0YkdsdWF6cG9jbVZtUFNJalRVcFlMVE16TXkxVVJWZ3RUaTB6TUNJZ2RISmhibk5tYjNKdFBTSjBjbUZ1YzJ4aGRHVW9OemM0TERBcElpOCtQSFZ6WlNCa1lYUmhMV005SWpNMElpQjRiR2x1YXpwb2NtVm1QU0lqVFVwWUxUTXpNeTFVUlZndFRpMHpOQ0lnZEhKaGJuTm1iM0p0UFNKMGNtRnVjMnhoZEdVb01USTNPQ3d3S1NJdlBqeDFjMlVnWkdGMFlTMWpQU0l6TVNJZ2VHeHBibXM2YUhKbFpqMGlJMDFLV0Mwek16TXRWRVZZTFU0dE16RWlJSFJ5WVc1elptOXliVDBpZEhKaGJuTnNZWFJsS0RFM056Z3NNQ2tpTHo0OGRYTmxJR1JoZEdFdFl6MGlNelVpSUhoc2FXNXJPbWh5WldZOUlpTk5TbGd0TXpNekxWUkZXQzFPTFRNMUlpQjBjbUZ1YzJadmNtMDlJblJ5WVc1emJHRjBaU2d5TWpjNExEQXBJaTgrUEM5blBqd3ZaejQ4WnlCa1lYUmhMVzF0YkMxdWIyUmxQU0p0ZEdRaUlIUnlZVzV6Wm05eWJUMGlkSEpoYm5Oc1lYUmxLREUwTXpRek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WlJZ2VHeHBibXM2YUhKbFpqMGlJMDFLV0Mwek16TXRWRVZZTFU0dE16SWlJSFJ5WVc1elptOXliVDBpZEhKaGJuTnNZWFJsS0RjM09Dd3dLU0l2UGp4MWMyVWdaR0YwWVMxalBTSXpNeUlnZUd4cGJtczZhSEpsWmowaUkwMUtXQzB6TXpNdFZFVllMVTR0TXpNaUlIUnlZVzV6Wm05eWJUMGlkSEpoYm5Oc1lYUmxLREV5Tnpnc01Da2lMejQ4ZFhObElHUmhkR0V0WXowaU16UWlJSGhzYVc1ck9taHlaV1k5SWlOTlNsZ3RNek16TFZSRldDMU9MVE0wSWlCMGNtRnVjMlp2Y20wOUluUnlZVzV6YkdGMFpTZ3hOemM0TERBcElpOCtQQzluUGp3dlp6NDhMMmMrUEdjZ1pHRjBZUzF0Yld3dGJtOWtaVDBpYlhSeUlpQjBjbUZ1YzJadmNtMDlJblJ5WVc1emJHRjBaU2d3TEMweE5EQXdLU0krUEdjZ1pHRjBZUzF0Yld3dGJtOWtaVDBpYlhSa0lqNDhaeUJrWVhSaExXMXRiQzF1YjJSbFBTSnRhU0krUEhWelpTQmtZWFJoTFdNOUlqRkVORE5CSWlCNGJHbHVhenBvY21WbVBTSWpUVXBZTFRNek15MVVSVmd0U1MweFJEUXpRU0l2UGp3dlp6NDhMMmMrUEdjZ1pHRjBZUzF0Yld3dGJtOWtaVDBpYlhSa0lpQjBjbUZ1YzJadmNtMDlJblJ5WVc1emJHRjBaU2d5TVRjMU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VNJZ2VHeHBibXM2YUhKbFpqMGlJMDFLV0Mwek16TXRWRVZZTFU0dE16RWlJSFJ5WVc1elptOXliVDBpZEhKaGJuTnNZWFJsS0RjM09Dd3dLU0l2UGp4MWMyVWdaR0YwWVMxalBTSXpOeUlnZUd4cGJtczZhSEpsWmowaUkwMUtXQzB6TXpNdFZFVllMVTR0TXpjaUlIUnlZVzV6Wm05eWJUMGlkSEpoYm5Oc1lYUmxLREV5Tnpnc01Da2lMejQ4ZFhObElHUmhkR0V0WXowaU16a2lJSGhzYVc1ck9taHlaV1k5SWlOTlNsZ3RNek16TFZSRldDMU9MVE01SWlCMGNtRnVjMlp2Y20wOUluUnlZVzV6YkdGMFpTZ3hOemM0TERBcElpOCtQQzluUGp3dlp6NDhaeUJrWVhSaExXMXRiQzF1YjJSbFBTSnRkR1FpSUhSeVlXNXpabTl5YlQwaWRISmhibk5zWVhSbEtEWXlNekV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dJaUI0YkdsdWF6cG9jbVZtUFNJalRVcFlMVE16TXkxVVJWZ3RUaTB6TUNJZ2RISmhibk5tYjNKdFBTSjBjbUZ1YzJ4aGRHVW9OemM0TERBcElpOCtQSFZ6WlNCa1lYUmhMV005SWpNMUlpQjRiR2x1YXpwb2NtVm1QU0lqVFVwWUxUTXpNeTFVUlZndFRpMHpOU0lnZEhKaGJuTm1iM0p0UFNKMGNtRnVjMnhoZEdVb01USTNPQ3d3S1NJdlBqeDFjMlVnWkdGMFlTMWpQU0l6TUNJZ2VHeHBibXM2YUhKbFpqMGlJMDFLV0Mwek16TXRWRVZZTFU0dE16QWlJSFJ5WVc1elptOXliVDBpZEhKaGJuTnNZWFJsS0RFM056Z3NNQ2tpTHo0OEwyYytQQzluUGp4bklHUmhkR0V0Ylcxc0xXNXZaR1U5SW0xMFpDSWdkSEpoYm5ObWIzSnRQU0owY21GdWMyeGhkR1VvT1RnNU9Dd3dLU0krUEdjZ1pHRjBZUzF0Yld3dGJtOWtaVDBpYlc4aVBqeDFjMlVnWkdGMFlTMWpQU0l5TWpFeUlpQjRiR2x1YXpwb2NtVm1QU0lqVFVwWUxUTXpNeTFVUlZndFRpMHlNakV5SWk4K1BDOW5QanhuSUdSaGRHRXRiVzFzTFc1dlpHVTlJbTF1SWlCMGNtRnVjMlp2Y20wOUluUnlZVzV6YkdGMFpTZzNOemdzTUNraVBqeDFjMlVnWkdGMFlTMWpQU0l6TUNJZ2VHeHBibXM2YUhKbFpqMGlJMDFLV0Mwek16TXRWRVZZTFU0dE16QWlMejQ4ZFhObElHUmhkR0V0WXowaU1rVWlJSGhzYVc1ck9taHlaV1k5SWlOTlNsZ3RNek16TFZSRldDMU9MVEpGSWlCMGNtRnVjMlp2Y20wOUluUnlZVzV6YkdGMFpTZzFNREFzTUNraUx6NDhkWE5sSUdSaGRHRXRZejBpTXpNaUlIaHNhVzVyT21oeVpXWTlJaU5OU2xndE16TXpMVlJGV0MxT0xUTXpJaUIwY21GdWMyWnZjbTA5SW5SeVlXNXpiR0YwWlNnM056Z3NNQ2tpTHo0OGRYTmxJR1JoZEdFdFl6MGlNekFpSUhoc2FXNXJPbWh5WldZOUlpTk5TbGd0TXpNekxWUkZXQzFPTFRNd0lpQjBjbUZ1YzJadmNtMDlJblJ5WVc1emJHRjBaU2d4TWpjNExEQXBJaTgrUEhWelpTQmtZWFJoTFdNOUlqTTRJaUI0YkdsdWF6cG9jbVZtUFNJalRVcFlMVE16TXkxVVJWZ3RUaTB6T0NJZ2RISmhibk5tYjNKdFBTSjBjbUZ1YzJ4aGRHVW9NVGMzT0N3d0tTSXZQand2Wno0OEwyYytQR2NnWkdGMFlTMXRiV3d0Ym05a1pUMGliWFJrSWlCMGNtRnVjMlp2Y20wOUluUnlZVzV6YkdGMFpTZ3hORE0wTXl3d0tTSStQR2NnWkdGMFlTMXRiV3d0Ym05a1pUMGliVzRpUGp4MWMyVWdaR0YwWVMxalBTSXpNQ0lnZUd4cGJtczZhSEpsWmowaUkwMUtXQzB6TXpNdFZFVllMVTR0TXpBaUx6NDhkWE5sSUdSaGRHRXRZejBpTWtVaUlIaHNhVzVyT21oeVpXWTlJaU5OU2xndE16TXpMVlJGV0MxT0xUSkZJaUIwY21GdWMyWnZjbTA5SW5SeVlXNXpiR0YwWlNnMU1EQXNNQ2tpTHo0OGRYTmxJR1JoZEdFdFl6MGlNekFpSUhoc2FXNXJPbWh5WldZOUlpTk5TbGd0TXpNekxWUkZXQzFPTFRNd0lpQjBjbUZ1YzJadmNtMDlJblJ5WVc1emJHRjBaU2czTnpnc01Da2lMejQ4ZFhObElHUmhkR0V0WXowaU16Y2lJSGhzYVc1ck9taHlaV1k5SWlOTlNsZ3RNek16TFZSRldDMU9MVE0zSWlCMGNtRnVjMlp2Y20wOUluUnlZVzV6YkdGMFpTZ3hNamM0TERBcElpOCtQSFZ6WlNCa1lYUmhMV005SWpNNUlpQjRiR2x1YXpwb2NtVm1QU0lqVFVwWUxUTXpNeTFVUlZndFRpMHpPU0lnZEhKaGJuTm1iM0p0UFNKMGNtRnVjMnhoZEdVb01UYzNPQ3d3S1NJdlBqd3ZaejQ4TDJjK1BDOW5QanhuSUdSaGRHRXRiVzFzTFc1dlpHVTlJbTEwY2lJZ2RISmhibk5tYjNKdFBTSjBjbUZ1YzJ4aGRHVW9NQ3d0TWpnd01Da2lQanhuSUdSaGRHRXRiVzFzTFc1dlpHVTlJbTEwWkNJZ2RISmhibk5tYjNKdFBTSjBjbUZ1YzJ4aGRHVW9PUzQxTERBcElqNDhaeUJrWVhSaExXMXRiQzF1YjJSbFBTSnRhU0krUEhWelpTQmtZWFJoTFdNOUlqRkVORFE0SWlCNGJHbHVhenBvY21WbVBTSWpUVXBZTFRNek15MVVSVmd0U1MweFJEUTBPQ0l2UGp3dlp6NDhMMmMrUEdjZ1pHRjBZUzF0Yld3dGJtOWtaVDBpYlhSa0lpQjBjbUZ1YzJadmNtMDlJblJ5WVc1emJHRjBaU2d5TVRjMU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VNJZ2VHeHBibXM2YUhKbFpqMGlJMDFLV0Mwek16TXRWRVZZTFU0dE16RWlJSFJ5WVc1elptOXliVDBpZEhKaGJuTnNZWFJsS0RjM09Dd3dLU0l2UGp4MWMyVWdaR0YwWVMxalBTSXpNQ0lnZUd4cGJtczZhSEpsWmowaUkwMUtXQzB6TXpNdFZFVllMVTR0TXpBaUlIUnlZVzV6Wm05eWJUMGlkSEpoYm5Oc1lYUmxLREV5Tnpnc01Da2lMejQ4ZFhObElHUmhkR0V0WXowaU16QWlJSGhzYVc1ck9taHlaV1k5SWlOTlNsZ3RNek16TFZSRldDMU9MVE13SWlCMGNtRnVjMlp2Y20wOUluUnlZVzV6YkdGMFpTZ3hOemM0TERBcElpOCtQQzluUGp3dlp6NDhaeUJrWVhSaExXMXRiQzF1YjJSbFBTSnRkR1FpSUhSeVlXNXpabTl5YlQwaWRISmhibk5zWVhSbEtEWXlNekV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hJaUI0YkdsdWF6cG9jbVZtUFNJalRVcFlMVE16TXkxVVJWZ3RUaTB6TVNJZ2RISmhibk5tYjNKdFBTSjBjbUZ1YzJ4aGRHVW9OemM0TERBcElpOCtQSFZ6WlNCa1lYUmhMV005SWpNMUlpQjRiR2x1YXpwb2NtVm1QU0lqVFVwWUxUTXpNeTFVUlZndFRpMHpOU0lnZEhKaGJuTm1iM0p0UFNKMGNtRnVjMnhoZEdVb01USTNPQ3d3S1NJdlBqeDFjMlVnWkdGMFlTMWpQU0l6T1NJZ2VHeHBibXM2YUhKbFpqMGlJMDFLV0Mwek16TXRWRVZZTFU0dE16a2lJSFJ5WVc1elptOXliVDBpZEhKaGJuTnNZWFJsS0RFM056Z3NNQ2tpTHo0OEwyYytQQzluUGp4bklHUmhkR0V0Ylcxc0xXNXZaR1U5SW0xMFpDSWdkSEpoYm5ObWIzSnRQU0owY21GdWMyeGhkR1VvTVRBeU9EY3NNQ2tpUGp4bklHUmhkR0V0Ylcxc0xXNXZaR1U5SW0xdUlqNDhkWE5sSUdSaGRHRXRZejBpTXpBaUlIaHNhVzVyT21oeVpXWTlJaU5OU2xndE16TXpMVlJGV0MxT0xUTXdJaTgrUEhWelpTQmtZWFJoTFdNOUlqSkZJaUI0YkdsdWF6cG9jbVZtUFNJalRVcFlMVE16TXkxVVJWZ3RUaTB5UlNJZ2RISmhibk5tYjNKdFBTSjBjbUZ1YzJ4aGRHVW9OVEF3TERBcElpOCtQSFZ6WlNCa1lYUmhMV005SWpNd0lpQjRiR2x1YXpwb2NtVm1QU0lqVFVwWUxUTXpNeTFVUlZndFRpMHpNQ0lnZEhKaGJuTm1iM0p0UFNKMGNtRnVjMnhoZEdVb056YzRMREFwSWk4K1BIVnpaU0JrWVhSaExXTTlJak0xSWlCNGJHbHVhenBvY21WbVBTSWpUVXBZTFRNek15MVVSVmd0VGkwek5TSWdkSEpoYm5ObWIzSnRQU0owY21GdWMyeGhkR1VvTVRJM09Dd3dLU0l2UGp4MWMyVWdaR0YwWVMxalBTSXpNaUlnZUd4cGJtczZhSEpsWmowaUkwMUtXQzB6TXpNdFZFVllMVTR0TXpJaUlIUnlZVzV6Wm05eWJUMGlkSEpoYm5Oc1lYUmxLREUzTnpnc01Da2lMejQ4TDJjK1BDOW5QanhuSUdSaGRHRXRiVzFzTFc1dlpHVTlJbTEwWkNJZ2RISmhibk5tYjNKdFBTSjBjbUZ1YzJ4aGRHVW9NVE01TlRRc01Da2lQanhuSUdSaGRHRXRiVzFzTFc1dlpHVTlJbTF2SWo0OGRYTmxJR1JoZEdFdFl6MGlNakl4TWlJZ2VHeHBibXM2YUhKbFpqMGlJMDFLV0Mwek16TXRWRVZZTFU0dE1qSXhNaUl2UGp3dlp6NDhaeUJrWVhSaExXMXRiQzF1YjJSbFBTSnRiaUlnZEhKaGJuTm1iM0p0UFNKMGNtRnVjMnhoZEdVb056YzRMREFwSWo0OGRYTmxJR1JoZEdFdFl6MGlNekFpSUhoc2FXNXJPbWh5WldZOUlpTk5TbGd0TXpNekxWUkZXQzFPTFRNd0lpOCtQSFZ6WlNCa1lYUmhMV005SWpKRklpQjRiR2x1YXpwb2NtVm1QU0lqVFVwWUxUTXpNeTFVUlZndFRpMHlSU0lnZEhKaGJuTm1iM0p0UFNKMGNtRnVjMnhoZEdVb05UQXdMREFwSWk4K1BIVnpaU0JrWVhSaExXTTlJak16SWlCNGJHbHVhenBvY21WbVBTSWpUVXBZTFRNek15MVVSVmd0VGkwek15SWdkSEpoYm5ObWIzSnRQU0owY21GdWMyeGhkR1VvTnpjNExEQXBJaTgrUEhWelpTQmtZWFJoTFdNOUlqTXhJaUI0YkdsdWF6cG9jbVZtUFNJalRVcFlMVE16TXkxVVJWZ3RUaTB6TVNJZ2RISmhibk5tYjNKdFBTSjBjbUZ1YzJ4aGRHVW9NVEkzT0N3d0tTSXZQangxYzJVZ1pHRjBZUzFqUFNJek1TSWdlR3hwYm1zNmFISmxaajBpSTAxS1dDMHpNek10VkVWWUxVNHRNekVpSUhSeVlXNXpabTl5YlQwaWRISmhibk5zWVhSbEtERTNOemdzTUNraUx6NDhMMmMrUEM5blBqd3ZaejQ4TDJjK1BHY2daR0YwWVMxdGJXd3RibTlrWlQwaWJXOGlJSFJ5WVc1elptOXliVDBpZEhKaGJuTnNZWFJsS0RFM05qYzNMREFwSWo0OGRYTmxJR1JoZEdFdFl6MGlNak5CTkNJZ2VHeHBibXM2YUhKbFpqMGlJMDFLV0Mwek16TXRWRVZZTFZNMExUSXpRVFFpSUhSeVlXNXpabTl5YlQwaWRISmhibk5zWVhSbEtEQXNNak01TmlraUx6NDhkWE5sSUdSaGRHRXRZejBpTWpOQk5pSWdlR3hwYm1zNmFISmxaajBpSTAxS1dDMHpNek10VkVWWUxWTTBMVEl6UVRZaUlIUnlZVzV6Wm05eWJUMGlkSEpoYm5Oc1lYUmxLREFzTFRJME1EWXBJaTgrUEhOMlp5QjNhV1IwYUQwaU5qWTNJaUJvWldsbmFIUTlJak15TURJaUlIazlJaTB4TXpVeElpQjRQU0l3SWlCMmFXVjNRbTk0UFNJd0lEZ3dNQzQxSURZMk55QXpNakF5SWo0OGRYTmxJR1JoZEdFdFl6MGlNak5CTlNJZ2VHeHBibXM2YUhKbFpqMGlJMDFLV0Mwek16TXRWRVZZTFZNMExUSXpRVFVpSUhSeVlXNXpabTl5YlQwaWMyTmhiR1VvTVN3M0xqazNPQ2tpTHo0OEwzTjJaejQ4TDJjK1BDOW5Qand2Wno0OEwyYytQQzl6ZG1jKyIsCgkiUmVhbFZpZXdTaXplSnNvbiIgOiAie1wiaGVpZ2h0XCI6MjMyMS40Mjg1Mjc4MzIwMzEyLFwid2lkdGhcIjo4NDEwLjcxNDExMTMyODEyNX0iCn0K"/>
    </extobj>
    <extobj name="2384804F-3998-4D57-9195-F3826E402611-11">
      <extobjdata type="2384804F-3998-4D57-9195-F3826E402611" data="ewoJIkltZ1NldHRpbmdKc29uIiA6ICJ7XCJoZWlnaHRcIjoxMTYuMDcxNDI4NTcxNDI4NTYsXCJ3aWR0aFwiOjM2Ni4wNzE0Mjg1NzE0Mjg1Nn0iLAoJIkxhdGV4IiA6ICJQID0gXFx7cF97aWp9XFx9ID0gXG5cXGJlZ2lue2JtYXRyaXh9XG4tICYgQSAmIEMgJiBHICYgVVxcXFxcbkEgJiAwLjkyMiAmIDAuMDI0ICYgMC4wMjYgJiAwLjAyOFxcXFxcbkMgJiAwLjA1OSAmIDAuODIyICYgMC4wMjAgJiAwLjA5OVxcXFxcbkcgJiAwLjA4MSAmIDAuMDIzICYgMC44NTkgJiAwLjAzNVxcXFxcblUgJiAwLjA0OCAmIDAuMDY3ICYgMC4wMjQgJiAwLjg2MVxcXFxcblxcZW5ke2JtYXRyaXh9IiwKCSJMYXRleEltZ0Jhc2U2NCIgOiAiUEhOMlp5QjRiV3h1Y3owaWFIUjBjRG92TDNkM2R5NTNNeTV2Y21jdk1qQXdNQzl6ZG1jaUlIZHBaSFJvUFNJME5pNDVPVFJsZUNJZ2FHVnBaMmgwUFNJeE5DNDVNekpsZUNJZ2NtOXNaVDBpYVcxbklpQm1iMk4xYzJGaWJHVTlJbVpoYkhObElpQjJhV1YzUW05NFBTSXdJQzB6TlRVd0lESXdOemN4TGpRZ05qWXdNQ0lnZUcxc2JuTTZlR3hwYm1zOUltaDBkSEE2THk5M2QzY3Vkek11YjNKbkx6RTVPVGt2ZUd4cGJtc2lJR0Z5YVdFdGFHbGtaR1Z1UFNKMGNuVmxJaUJ6ZEhsc1pUMGlkbVZ5ZEdsallXd3RZV3hwWjI0NklDMDJMamxsZURzZ2JXRjRMWGRwWkhSb09pQTVPQ1U3SWo0OFpHVm1jejQ4Y0dGMGFDQnBaRDBpVFVwWUxUVTV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FU1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lRrdFZFVllMVTR0TjBJaUlHUTlJazAwTXpRZ0xUSXpNVkUwTXpRZ0xUSTBOQ0EwTWpnZ0xUSTFNRWcwTVRCUk1qZ3hJQzB5TlRBZ01qTXdJQzB4T0RSUk1qSTFJQzB4TnpjZ01qSXlJQzB4TnpKVU1qRTNJQzB4TmpGVU1qRXpJQzB4TkRoVU1qRXhJQzB4TXpOVU1qRXdJQzB4TVRGVU1qQTVJQzA0TkZReU1Ea2dMVFEzVkRJd09TQXdVVEl3T1NBeU1TQXlNRGtnTlROUk1qQTRJREUwTWlBeU1EUWdNVFV6VVRJd015QXhOVFFnTWpBeklERTFOVkV4T0RrZ01Ua3hJREUxTXlBeU1URlVPRElnTWpNeFVUY3hJREl6TVNBMk9DQXlNelJVTmpVZ01qVXdWRFk0SURJMk5sUTRNaUF5TmpsUk1URTJJREkyT1NBeE5USWdNamc1VkRJd015QXpORFZSTWpBNElETTFOaUF5TURnZ016YzNWREl3T1NBMU1qbFdOVGM1VVRJd09TQTJNelFnTWpFMUlEWTFObFF5TkRRZ05qazRVVEkzTUNBM01qUWdNekkwSURjME1GRXpOakVnTnpRNElETTNOeUEzTkRsUk16YzVJRGMwT1NBek9UQWdOelE1VkRRd09DQTNOVEJJTkRJNFVUUXpOQ0EzTkRRZ05ETTBJRGN6TWxFME16UWdOekU1SURRek1TQTNNVFpSTkRJNUlEY3hNeUEwTVRVZ056RXpVVE0yTWlBM01UQWdNek15SURZNE9WUXlPVFlnTmpRM1VUSTVNU0EyTXpRZ01qa3hJRFE1T1ZZME1UZFJNamt4SURNM01DQXlPRGdnTXpVelZESTNNU0F6TVRSUk1qUXdJREkzTVNBeE9EUWdNalUxVERFM01DQXlOVEJNTVRnMElESTBOVkV5TURJZ01qTTVJREl5TUNBeU16QlVNall5SURFNU5sUXlPVEFnTVRNM1VUSTVNU0F4TXpFZ01qa3hJREZSTWpreElDMHhNelFnTWprMklDMHhORGRSTXpBMklDMHhOelFnTXpNNUlDMHhPVEpVTkRFMUlDMHlNVE5STkRJNUlDMHlNVE1nTkRNeElDMHlNVFpSTkRNMElDMHlNVGtnTkRNMElDMHlNekZhSWk4K1BIQmhkR2dnYVdROUlrMUtXQzAxT1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lRr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FU1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VNUxWUkZXQzFPTFRkRUlpQmtQU0pOTmpVZ056TXhVVFkxSURjME5TQTJPQ0EzTkRkVU9EZ2dOelV3VVRFM01TQTNOVEFnTWpFMklEY3lOVlF5TnprZ05qY3dVVEk0T0NBMk5Ea2dNamc1SURZek5WUXlPVEVnTlRBeFVUSTVNaUF6TmpJZ01qa3pJRE0xTjFFek1EWWdNekV5SURNME5TQXlPVEZVTkRFM0lESTJPVkUwTWpnZ01qWTVJRFF6TVNBeU5qWlVORE0wSURJMU1GUTBNekVnTWpNMFZEUXhOeUF5TXpGUk16Z3dJREl6TVNBek5EVWdNakV3VkRJNU9DQXhOVGRSTWpreklERTBNeUF5T1RJZ01USXhWREk1TVNBdE1qaFdMVGM1VVRJNU1TQXRNVE0wSURJNE5TQXRNVFUyVkRJMU5pQXRNVGs0VVRJd01pQXRNalV3SURnNUlDMHlOVEJSTnpFZ0xUSTFNQ0EyT0NBdE1qUTNWRFkxSUMweU16QlJOalVnTFRJeU5DQTJOU0F0TWpJelZEWTJJQzB5TVRoVU5qa2dMVEl4TkZRM055QXRNakV6VVRreElDMHlNVE1nTVRBNElDMHlNVEJVTVRRMklDMHlNREJVTVRneklDMHhOemRVTWpBM0lDMHhNemxSTWpBNElDMHhNelFnTWpBNUlETk1NakV3SURFek9WRXlNak1nTVRrMklESTRNQ0F5TXpCUk16RTFJREkwTnlBek16QWdNalV3VVRNd05TQXlOVGNnTWpnd0lESTNNRkV5TWpVZ016QTBJREl4TWlBek5USk1NakV3SURNMk1rd3lNRGtnTkRrNFVUSXdPQ0EyTXpVZ01qQTNJRFkwTUZFeE9UVWdOamd3SURFMU5DQTJPVFpVTnpjZ056RXpVVFk0SURjeE15QTJOeUEzTVRaVU5qVWdOek14V2lJdlBqeHdZWFJvSUdsa1BTSk5TbGd0TlRrdFZFVllMVk0wTFRJelFURWlJR1E5SWswek1Ua2dMVFkwTlZZeE1UVTBTRFkyTmxZeE1EY3dTRFF3TTFZdE5qUTFTRE14T1ZvaUx6NDhjR0YwYUNCcFpEMGlUVXBZTFRVNUxWUkZXQzFUTkMweU0wRXpJaUJrUFNKTk16RTVJQzAyTkRSV01URTFOVWcwTUROV0xUVTJNRWcyTmpaV0xUWTBORWd6TVRsYUlpOCtQSEJoZEdnZ2FXUTlJazFLV0MwMU9TMVVSVmd0VXpRdE1qTkJNaUlnWkQwaVRUTXhPU0F3VmpZd01rZzBNRE5XTUVnek1UbGFJaTgrUEhCaGRHZ2dhV1E5SWsxS1dDMDFPUzFVUlZndFRpMHlNakV5SWlCa1BTSk5PRFFnTWpNM1ZEZzBJREkxTUZRNU9DQXlOekJJTmpjNVVUWTVOQ0F5TmpJZ05qazBJREkxTUZRMk56a2dNak13U0RrNFVUZzBJREl6TnlBNE5DQXlOVEJhSWk4K1BIQmhkR2dnYVdROUlrMUtXQzAxT1M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U1TFZSRldDMUpMVEZFTkRNM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cwSURZMU9TQTBOVFFnTmpVeVZETTRNaUEyTWpoVU1qazVJRFUzTWxReU1qWWdORGM1VVRFNU5DQTBNaklnTVRjMUlETTBObFF4TlRZZ01qSXlVVEUxTmlBeE1EZ2dNak15SURVNFVUSTRNQ0F5TkNBek5UQWdNalJSTkRReElESTBJRFV4TWlBNU1sUTJNRFlnTWpRd1VUWXhNQ0F5TlRNZ05qRXlJREkxTlZRMk1qZ2dNalUzVVRZME9DQXlOVGNnTmpRNElESTBPRkUyTkRnZ01qUXpJRFkwTnlBeU16bFJOakU0SURFek1pQTFNak1nTlRWVU16RTVJQzB5TWxFeU1EWWdMVEl5SURFeU9DQTFNMVExTUNBeU5USmFJaTgrUEhCaGRHZ2dhV1E5SWsxS1dDMDFPUzFVUlZndFNTMHhSRFF6UVN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VNaUEyTlRrZ05EY3hJRFkxTmxRME1UZ2dOalF6VkRNMU55QTJNVFZVTWprMElEVTJOMVF5TXpZZ05EazJWREU0T1NBek9UUlVNVFU0SURJMk1GRXhOVFlnTWpReUlERTFOaUF5TWpGUk1UVTJJREUzTXlBeE56QWdNVE0yVkRJd05pQTNPVlF5TlRZZ05EVlVNekE0SURJNFZETTFNeUF5TkZFME1EY2dNalFnTkRVeUlEUTNWRFV4TkNBeE1EWlJOVEUzSURFeE5DQTFNamtnTVRZeFZEVTBNU0F5TVRSUk5UUXhJREl5TWlBMU1qZ2dNakkwVkRRMk9DQXlNamRJTkRNeFVUUXlOU0F5TXpNZ05ESTFJREl6TlZRME1qY2dNalUwVVRRek1TQXlOamNnTkRNM0lESTNNMGcwTlRSUk5EazBJREkzTVNBMU9UUWdNamN4VVRZek5DQXlOekVnTmpVNUlESTNNVlEyT1RVZ01qY3lWRGN3TnlBeU56SlJOekl4SURJM01pQTNNakVnTWpZelVUY3lNU0F5TmpFZ056RTVJREkwT1ZFM01UUWdNak13SURjd09TQXlNamhSTnpBMklESXlOeUEyT1RRZ01qSTNVVFkzTkNBeU1qY2dOalV6SURJeU5GRTJORFlnTWpJeElEWTBNeUF5TVRWVU5qSTVJREUyTkZFMk1qQWdNVE14SURZeE5DQXhNRGhSTlRnNUlEWWdOVGcySUROUk5UZzBJREVnTlRneElERlJOVGN4SURFZ05UVXpJREl4VkRVek1DQTFNbEUxTXpBZ05UTWdOVEk0SURVeVZEVXlNaUEwTjFFME5EZ2dMVEl5SURNeU1pQXRNakpSTWpBeElDMHlNaUF4TWpZZ05UVlVOVEFnTWpVeVdpSXZQanh3WVhSb0lHbGtQU0pOU2xndE5Ua3RWRVZZTFVrdE1VUTBORGdpSUdROUlrMHhNRGNnTmpNM1VUY3pJRFl6TnlBM01TQTJOREZSTnpBZ05qUXpJRGN3SURZME9WRTNNQ0EyTnpNZ09ERWdOamd5VVRneklEWTRNeUE1T0NBMk9ETlJNVE01SURZNE1TQXlNelFnTmpneFVUSTJPQ0EyT0RFZ01qazNJRFk0TVZRek5ESWdOamd5VkRNMk1pQTJPREpSTXpjNElEWTRNaUF6TnpnZ05qY3lVVE0zT0NBMk56QWdNemMySURZMU9GRXpOekVnTmpReElETTJOaUEyTXpoSU16WTBVVE0yTWlBMk16Z2dNelU1SURZek9GUXpOVElnTmpNNFZETTBNeUEyTXpkVU16TTBJRFl6TjFFeU9UVWdOak0ySURJNE5DQTJNelJVTWpZMklEWXlNMUV5TmpVZ05qSXhJREl6T0NBMU1UaFVNVGcwSURNd01sUXhOVFFnTVRZNVVURTFNaUF4TlRVZ01UVXlJREUwTUZFeE5USWdPRFlnTVRneklEVTFWREkyT1NBeU5GRXpNellnTWpRZ05EQXpJRFk1VkRVd01TQXlNRFZNTlRVeUlEUXdObEUxT1RrZ05UazRJRFU1T1NBMk1EWlJOVGs1SURZek15QTFNelVnTmpNM1VUVXhNU0EyTXpjZ05URXhJRFkwT0ZFMU1URWdOalV3SURVeE15QTJOakJSTlRFM0lEWTNOaUExTVRrZ05qYzVWRFV5T1NBMk9ETlJOVE15SURZNE15QTFOakVnTmpneVZEWTBOU0EyT0RCUk5qazJJRFk0TUNBM01qTWdOamd4VkRjMU1pQTJPREpSTnpZM0lEWTRNaUEzTmpjZ05qY3lVVGMyTnlBMk5UQWdOelU1SURZME1sRTNOVFlnTmpNM0lEY3pOeUEyTXpkUk5qWTJJRFl6TXlBMk5EZ2dOVGszVVRZME5pQTFPVElnTlRrNElEUXdORkUxTlRjZ01qTTFJRFUwT0NBeU1EVlJOVEUxSURFd05TQTBNek1nTkRKVU1qWXpJQzB5TWxFeE56RWdMVEl5SURFeE5pQXpORlEyTUNBeE5qZFdNVGd6VVRZd0lESXdNU0F4TVRVZ05ESXhVVEUyTkNBMk1qSWdNVFkwSURZeU9GRXhOalFnTmpNMUlERXdOeUEyTXpkYUlpOCtQSEJoZEdnZ2FXUTlJazFLV0MwMU9T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VTVMVlJGV0MxT0xUSkZJaUJrUFNKTk56Z2dOakJSTnpnZ09EUWdPVFVnTVRBeVZERXpPQ0F4TWpCUk1UWXlJREV5TUNBeE9EQWdNVEEwVkRFNU9TQTJNVkV4T1RrZ016WWdNVGd5SURFNFZERXpPU0F3VkRrMklERTNWRGM0SURZd1dpSXZQanh3WVhSb0lHbGtQU0pOU2xndE5Ua3RWRVZZTFU0dE16a2lJR1E5SWswek5USWdNamczVVRNd05DQXlNVEVnTWpNeUlESXhNVkV4TlRRZ01qRXhJREV3TkNBeU56QlVORFFnTXprMlVUUXlJRFF4TWlBME1pQTBNelpXTkRRMFVUUXlJRFV6TnlBeE1URWdOakEyVVRFM01TQTJOallnTWpReklEWTJObEV5TkRVZ05qWTJJREkwT1NBMk5qWlVNalUzSURZMk5VZ3lOakZSTWpjeklEWTJOU0F5T0RZZ05qWXpWRE15TXlBMk5URlVNemN3SURZeE9WUTBNVE1nTlRZd1VUUTFOaUEwTnpJZ05EVTJJRE16TkZFME5UWWdNVGswSURNNU5pQTVOMUV6TmpFZ05ERWdNekV5SURFd1ZESXdPQ0F0TWpKUk1UUTNJQzB5TWlBeE1EZ2dOMVEyT0NBNU0xUXhNakVnTVRRNVVURTBNeUF4TkRrZ01UVTRJREV6TlZReE56TWdPVFpSTVRjeklEYzRJREUyTkNBMk5WUXhORGdnTkRsVU1UTTFJRFEwVERFek1TQTBNMUV4TXpFZ05ERWdNVE00SURNM1ZERTJOQ0F5TjFReU1EWWdNakpJTWpFeVVUSTNNaUF5TWlBek1UTWdPRFpSTXpVeUlERTBNaUF6TlRJZ01qZ3dWakk0TjFwTk1qUTBJREkwT0ZFeU9USWdNalE0SURNeU1TQXlPVGRVTXpVeElEUXpNRkV6TlRFZ05UQTRJRE0wTXlBMU5ESlJNelF4SURVMU1pQXpNemNnTlRZeVZETXlNeUExT0RoVU1qa3pJRFl4TlZReU5EWWdOakkxVVRJd09DQTJNalVnTVRneElEVTVPRkV4TmpBZ05UYzJJREUxTkNBMU5EWlVNVFEzSURRME1WRXhORGNnTXpVNElERTFNaUF6TWpsVU1UY3lJREk0TWxFeE9UY2dNalE0SURJME5DQXlORGhhSWk4K1BIQmhkR2dnYVdROUlrMUtXQzAxT1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lRr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OVGt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VTVMVlJGV0MxT0xUTTRJaUJrUFNKTk56QWdOREUzVkRjd0lEUTVORlF4TWpRZ05qRTRWREkwT0NBMk5qWlJNekU1SURZMk5pQXpOelFnTmpJMFZEUXlPU0ExTVRWUk5ESTVJRFE0TlNBME1UZ2dORFU1VkRNNU1pQTBNVGRVTXpZeElETTRPVlF6TXpVZ016Y3hWRE15TkNBek5qTk1Nek00SURNMU5GRXpOVElnTXpRMElETTJOaUF6TXpSVU16Z3lJRE15TTFFME5UY2dNalkwSURRMU55QXhOelJSTkRVM0lEazFJRE01T1NBek4xUXlORGtnTFRJeVVURTFPU0F0TWpJZ01UQXhJREk1VkRReklERTFOVkUwTXlBeU5qTWdNVGN5SURNek5Vd3hOVFFnTXpRNFVURXpNeUF6TmpFZ01USTNJRE0yT0ZFM01DQTBNVGNnTnpBZ05EazBXazB5T0RZZ016ZzJUREk1TWlBek9UQlJNams0SURNNU5DQXpNREVnTXprMlZETXhNU0EwTUROVU16SXpJRFF4TTFRek16UWdOREkxVkRNME5TQTBNemhVTXpVMUlEUTFORlF6TmpRZ05EY3hWRE0yT1NBME9URlVNemN4SURVeE0xRXpOekVnTlRVMklETTBNaUExT0RaVU1qYzFJRFl5TkZFeU5qZ2dOakkxSURJME1pQTJNalZSTWpBeElEWXlOU0F4TmpVZ05UazVWREV5T0NBMU16UlJNVEk0SURVeE1TQXhOREVnTkRreVZERTJOeUEwTmpOVU1qRTNJRFF6TVZFeU1qUWdOREkySURJeU9DQTBNalJNTWpnMklETTRObHBOTWpVd0lESXhVVE13T0NBeU1TQXpOVEFnTlRWVU16a3lJREV6TjFFek9USWdNVFUwSURNNE55QXhOamxVTXpjMUlERTVORlF6TlRNZ01qRTJWRE16TUNBeU16UlVNekF4SURJMU0xUXlOelFnTWpjd1VUSTJNQ0F5TnprZ01qUTBJREk0T1ZReU1UZ2dNekEyVERJeE1DQXpNVEZSTWpBMElETXhNU0F4T0RFZ01qazBWREV6TXlBeU16bFVNVEEzSURFMU4xRXhNRGNnT1RnZ01UVXdJRFl3VkRJMU1DQXlNVm9pTHo0OGNHRjBhQ0JwWkQwaVRVcFlMVFU1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lRr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OVGt0VkVWWUxVNHRNek1pSUdROUlrMHhNamNnTkRZelVURXdNQ0EwTmpNZ09EVWdORGd3VkRZNUlEVXlORkUyT1NBMU56a2dNVEUzSURZeU1sUXlNek1nTmpZMVVUSTJPQ0EyTmpVZ01qYzNJRFkyTkZFek5URWdOalV5SURNNU1DQTJNVEZVTkRNd0lEVXlNbEUwTXpBZ05EY3dJRE01TmlBME1qRlVNekF5SURNMU1Fd3lPVGtnTXpRNFVUSTVPU0F6TkRjZ016QTRJRE0wTlZRek16Y2dNek0yVkRNM05TQXpNVFZSTkRVM0lESTJNaUEwTlRjZ01UYzFVVFExTnlBNU5pQXpPVFVnTXpkVU1qTTRJQzB5TWxFeE5UZ2dMVEl5SURFd01DQXlNVlEwTWlBeE16QlJORElnTVRVNElEWXdJREUzTlZReE1EVWdNVGt6VVRFek15QXhPVE1nTVRVeElERTNOVlF4TmprZ01UTXdVVEUyT1NBeE1Ua2dNVFkySURFeE1GUXhOVGtnT1RSVU1UUTRJRGd5VkRFek5pQTNORlF4TWpZZ056QlVNVEU0SURZM1RERXhOQ0EyTmxFeE5qVWdNakVnTWpNNElESXhVVEk1TXlBeU1TQXpNakVnTnpSUk16TTRJREV3TnlBek16Z2dNVGMxVmpFNU5WRXpNemdnTWprd0lESTNOQ0F6TWpKUk1qVTVJRE15T0NBeU1UTWdNekk1VERFM01TQXpNekJNTVRZNElETXpNbEV4TmpZZ016TTFJREUyTmlBek5EaFJNVFkySURNMk5pQXhOelFnTXpZMlVUSXdNaUF6TmpZZ01qTXlJRE0zTVZFeU5qWWdNemMySURJNU5DQTBNVE5VTXpJeUlEVXlOVlkxTXpOUk16SXlJRFU1TUNBeU9EY2dOakV5VVRJMk5TQTJNallnTWpRd0lEWXlObEV5TURnZ05qSTJJREU0TVNBMk1UVlVNVFF6SURVNU1sUXhNeklnTlRnd1NERXpOVkV4TXpnZ05UYzVJREUwTXlBMU56aFVNVFV6SURVM00xUXhOalVnTlRZMlZERTNOU0ExTlRWVU1UZ3pJRFUwTUZReE9EWWdOVEl3VVRFNE5pQTBPVGdnTVRjeUlEUTRNVlF4TWpjZ05EWXpXaUl2UGp4d1lYUm9JR2xrUFNKTlNsZ3ROVGt0VkVWWUxVNHRNemNpSUdROUlrMDFOU0EwTlRoUk5UWWdORFl3SURjeUlEVTJOMHc0T0NBMk56UlJPRGdnTmpjMklERXdPQ0EyTnpaSU1USTRWalkzTWxFeE1qZ2dOall5SURFME15QTJOVFZVTVRrMUlEWTBObFF6TmpRZ05qUTBTRFE0TlZZMk1EVk1OREUzSURVeE1sRTBNRGdnTlRBd0lETTROeUEwTnpKVU16WXdJRFF6TlZRek16a2dOREF6VkRNeE9TQXpOamRVTXpBMUlETXpNRlF5T1RJZ01qZzBWREk0TkNBeU16QlVNamM0SURFMk1sUXlOelVnT0RCUk1qYzFJRFkySURJM05TQTFNbFF5TnpRZ01qaFdNVGxSTWpjd0lESWdNalUxSUMweE1GUXlNakVnTFRJeVVUSXhNQ0F0TWpJZ01qQXdJQzB4T1ZReE56a2dNRlF4TmpnZ05EQlJNVFk0SURFNU9DQXlOalVnTXpZNFVUSTROU0EwTURBZ016UTVJRFE0T1V3ek9UVWdOVFV5U0RNd01sRXhNamdnTlRVeUlERXhPU0ExTkRaUk1URXpJRFUwTXlBeE1EZ2dOVEl5VkRrNElEUTNPVXc1TlNBME5UaFdORFUxU0RVMVZqUTFPRm9pTHo0OGNHRjBhQ0JwWkQwaVRVcFlMVFU1TFZSRldDMVROQzB5TTBFMElpQmtQU0pOTUNBeE1EY3dWakV4TlRSSU16UTNWaTAyTkRWSU1qWXpWakV3TnpCSU1Gb2lMejQ4Y0dGMGFDQnBaRDBpVFVwWUxUVTVMVlJGV0MxVE5DMHlNMEUySWlCa1BTSk5Nall6SUMwMU5qQldNVEUxTlVnek5EZFdMVFkwTkVnd1ZpMDFOakJJTWpZeldpSXZQanh3WVhSb0lHbGtQU0pOU2xndE5Ua3RWRVZZTFZNMExUSXpRVFVpSUdROUlrMHlOak1nTUZZMk1ESklNelEzVmpCSU1qWXp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TWlJSGhzYVc1ck9taHlaV1k5SWlOTlNsZ3ROVGt0VkVWWUxVa3RNVVEwTkRNaUx6NDhMMmMrUEdjZ1pHRjBZUzF0Yld3dGJtOWtaVDBpYlc4aUlIUnlZVzV6Wm05eWJUMGlkSEpoYm5Oc1lYUmxLREV3TWpndU9Dd3dLU0krUEhWelpTQmtZWFJoTFdNOUlqTkVJaUI0YkdsdWF6cG9jbVZtUFNJalRVcFlMVFU1TFZSRldDMU9MVE5FSWk4K1BDOW5QanhuSUdSaGRHRXRiVzFzTFc1dlpHVTlJbTF2SWlCMGNtRnVjMlp2Y20wOUluUnlZVzV6YkdGMFpTZ3lNRGcwTGpZc01Da2lQangxYzJVZ1pHRjBZUzFqUFNJM1FpSWdlR3hwYm1zNmFISmxaajBpSTAxS1dDMDFPUzFVUlZndFRpMDNRaUl2UGp3dlp6NDhaeUJrWVhSaExXMXRiQzF1YjJSbFBTSnRjM1ZpSWlCMGNtRnVjMlp2Y20wOUluUnlZVzV6YkdGMFpTZ3lOVGcwTGpZc01Da2lQanhuSUdSaGRHRXRiVzFzTFc1dlpHVTlJbTFwSWo0OGRYTmxJR1JoZEdFdFl6MGlNVVEwTlVRaUlIaHNhVzVyT21oeVpXWTlJaU5OU2xndE5Ua3RWRVZZTFVrdE1VUTBOVVFpTHo0OEwyYytQR2NnWkdGMFlTMXRiV3d0Ym05a1pUMGlWR1ZZUVhSdmJTSWdkSEpoYm5ObWIzSnRQU0owY21GdWMyeGhkR1VvTlRNMkxDMHhOVEFwSUhOallXeGxLREF1TnpBM0tTSWdaR0YwWVMxdGFuZ3RkR1Y0WTJ4aGMzTTlJazlTUkNJK1BHY2daR0YwWVMxdGJXd3RibTlrWlQwaWJXa2lQangxYzJVZ1pHRjBZUzFqUFNJeFJEUTFOaUlnZUd4cGJtczZhSEpsWmowaUkwMUtXQzAxT1MxVVJWZ3RTUzB4UkRRMU5pSXZQand2Wno0OFp5QmtZWFJoTFcxdGJDMXViMlJsUFNKdGFTSWdkSEpoYm5ObWIzSnRQU0owY21GdWMyeGhkR1VvTXpRMUxEQXBJajQ4ZFhObElHUmhkR0V0WXowaU1VUTBOVGNpSUhoc2FXNXJPbWh5WldZOUlpTk5TbGd0TlRrdFZFVllMVWt0TVVRME5UY2lMejQ4TDJjK1BDOW5Qand2Wno0OFp5QmtZWFJoTFcxdGJDMXViMlJsUFNKdGJ5SWdkSEpoYm5ObWIzSnRQU0owY21GdWMyeGhkR1VvTXpjd05TNDRMREFwSWo0OGRYTmxJR1JoZEdFdFl6MGlOMFFpSUhoc2FXNXJPbWh5WldZOUlpTk5TbGd0TlRrdFZFVllMVTR0TjBRaUx6NDhMMmMrUEdjZ1pHRjBZUzF0Yld3dGJtOWtaVDBpYlc4aUlIUnlZVzV6Wm05eWJUMGlkSEpoYm5Oc1lYUmxLRFEwT0RNdU5pd3dLU0krUEhWelpTQmtZWFJoTFdNOUlqTkVJaUI0YkdsdWF6cG9jbVZtUFNJalRVcFlMVFU1TFZSRldDMU9MVE5FSWk4K1BDOW5QanhuSUdSaGRHRXRiVzFzTFc1dlpHVTlJbTF5YjNjaUlIUnlZVzV6Wm05eWJUMGlkSEpoYm5Oc1lYUmxLRFUxTXprdU5Dd3dLU0krUEdjZ1pHRjBZUzF0Yld3dGJtOWtaVDBpYlc4aVBqeDFjMlVnWkdGMFlTMWpQU0l5TTBFeElpQjRiR2x1YXpwb2NtVm1QU0lqVFVwWUxUVTVMVlJGV0MxVE5DMHlNMEV4SWlCMGNtRnVjMlp2Y20wOUluUnlZVzV6YkdGMFpTZ3dMREl6T1RZcElpOCtQSFZ6WlNCa1lYUmhMV005SWpJelFUTWlJSGhzYVc1ck9taHlaV1k5SWlOTlNsZ3ROVGt0VkVWWUxWTTBMVEl6UVRNaUlIUnlZVzV6Wm05eWJUMGlkSEpoYm5Oc1lYUmxLREFzTFRJME1EWXBJaTgrUEhOMlp5QjNhV1IwYUQwaU5qWTNJaUJvWldsbmFIUTlJak15TURJaUlIazlJaTB4TXpVeElpQjRQU0l3SWlCMmFXVjNRbTk0UFNJd0lEZ3dNQzQxSURZMk55QXpNakF5SWo0OGRYTmxJR1JoZEdFdFl6MGlNak5CTWlJZ2VHeHBibXM2YUhKbFpqMGlJMDFLV0MwMU9TMVVSVmd0VXpRdE1qTkJNaUlnZEhKaGJuTm1iM0p0UFNKelkyRnNaU2d4TERjdU9UYzRLU0l2UGp3dmMzWm5Qand2Wno0OFp5QmtZWFJoTFcxdGJDMXViMlJsUFNKdGRHRmliR1VpSUhSeVlXNXpabTl5YlQwaWRISmhibk5zWVhSbEtEWTJOeXd3S1NJK1BHY2daR0YwWVMxdGJXd3RibTlrWlQwaWJYUnlJaUIwY21GdWMyWnZjbTA5SW5SeVlXNXpiR0YwWlNnd0xESTRNREFwSWo0OFp5QmtZWFJoTFcxdGJDMXViMlJsUFNKdGRHUWlJSFJ5WVc1elptOXliVDBpZEhKaGJuTnNZWFJsS0RRc01Da2lQanhuSUdSaGRHRXRiVzFzTFc1dlpHVTlJbTF2SWo0OGRYTmxJR1JoZEdFdFl6MGlNakl4TWlJZ2VHeHBibXM2YUhKbFpqMGlJMDFLV0MwMU9TMVVSVmd0VGkweU1qRXlJaTgrUEM5blBqd3ZaejQ4WnlCa1lYUmhMVzF0YkMxdWIyUmxQU0p0ZEdRaUlIUnlZVzV6Wm05eWJUMGlkSEpoYm5Oc1lYUmxLREkxTlRBc01Da2lQanhuSUdSaGRHRXRiVzFzTFc1dlpHVTlJbTFwSWo0OGRYTmxJR1JoZEdFdFl6MGlNVVEwTXpRaUlIaHNhVzVyT21oeVpXWTlJaU5OU2xndE5Ua3RWRVZZTFVrdE1VUTBNelFpTHo0OEwyYytQQzluUGp4bklHUmhkR0V0Ylcxc0xXNXZaR1U5SW0xMFpDSWdkSEpoYm5ObWIzSnRQU0owY21GdWMyeGhkR1VvTlRneU15d3dLU0krUEdjZ1pHRjBZUzF0Yld3dGJtOWtaVDBpYldraVBqeDFjMlVnWkdGMFlTMWpQU0l4UkRRek5pSWdlR3hwYm1zNmFISmxaajBpSTAxS1dDMDFPUzFVUlZndFNTMHhSRFF6TmlJdlBqd3ZaejQ4TDJjK1BHY2daR0YwWVMxdGJXd3RibTlrWlQwaWJYUmtJaUIwY21GdWMyWnZjbTA5SW5SeVlXNXpiR0YwWlNnNU1EZzRMREFwSWo0OFp5QmtZWFJoTFcxdGJDMXViMlJsUFNKdGFTSStQSFZ6WlNCa1lYUmhMV005SWpGRU5ETkJJaUI0YkdsdWF6cG9jbVZtUFNJalRVcFlMVFU1TFZSRldDMUpMVEZFTkROQklpOCtQQzluUGp3dlp6NDhaeUJrWVhSaExXMXRiQzF1YjJSbFBTSnRkR1FpSUhSeVlXNXpabTl5YlQwaWRISmhibk5zWVhSbEtERXlNemMxTGpVc01Da2lQanhuSUdSaGRHRXRiVzFzTFc1dlpHVTlJbTFwSWo0OGRYTmxJR1JoZEdFdFl6MGlNVVEwTkRnaUlIaHNhVzVyT21oeVpXWTlJaU5OU2xndE5Ua3RWRVZZTFVrdE1VUTBORGdpTHo0OEwyYytQQzluUGp3dlp6NDhaeUJrWVhSaExXMXRiQzF1YjJSbFBTSnRkSElpSUhSeVlXNXpabTl5YlQwaWRISmhibk5zWVhSbEtEQXNNVFF3TUNraVBqeG5JR1JoZEdFdGJXMXNMVzV2WkdVOUltMTBaQ0lnZEhKaGJuTm1iM0p0UFNKMGNtRnVjMnhoZEdVb01UZ3NNQ2tpUGp4bklHUmhkR0V0Ylcxc0xXNXZaR1U5SW0xcElqNDhkWE5sSUdSaGRHRXRZejBpTVVRME16UWlJSGhzYVc1ck9taHlaV1k5SWlOTlNsZ3ROVGt0VkVWWUxVa3RNVVEwTXpRaUx6NDhMMmMrUEM5blBqeG5JR1JoZEdFdGJXMXNMVzV2WkdVOUltMTBaQ0lnZEhKaGJuTm1iM0p0UFNKMGNtRnVjMnhoZEdVb01UYzROaX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NUlpQjRiR2x1YXpwb2NtVm1QU0lqVFVwWUxUVTVMVlJGV0MxT0xUTTVJaUIwY21GdWMyWnZjbTA5SW5SeVlXNXpiR0YwWlNnM056Z3NNQ2tpTHo0OGRYTmxJR1JoZEdFdFl6MGlNeklpSUhoc2FXNXJPbWh5WldZOUlpTk5TbGd0TlRrdFZFVllMVTR0TXpJaUlIUnlZVzV6Wm05eWJUMGlkSEpoYm5Oc1lYUmxLREV5Tnpnc01Da2lMejQ4ZFhObElHUmhkR0V0WXowaU16SWlJSGhzYVc1ck9taHlaV1k5SWlOTlNsZ3ROVGt0VkVWWUxVNHRNeklpSUhSeVlXNXpabTl5YlQwaWRISmhibk5zWVhSbEtERTNOemdzTUNraUx6NDhMMmMrUEM5blBqeG5JR1JoZEdFdGJXMXNMVzV2WkdVOUltMTBaQ0lnZEhKaGJuTm1iM0p0UFNKMGNtRnVjMnhoZEdVb05UQTJOQ3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d0lpQjRiR2x1YXpwb2NtVm1QU0lqVFVwWUxUVTVMVlJGV0MxT0xUTXdJaUIwY21GdWMyWnZjbTA5SW5SeVlXNXpiR0YwWlNnM056Z3NNQ2tpTHo0OGRYTmxJR1JoZEdFdFl6MGlNeklpSUhoc2FXNXJPbWh5WldZOUlpTk5TbGd0TlRrdFZFVllMVTR0TXpJaUlIUnlZVzV6Wm05eWJUMGlkSEpoYm5Oc1lYUmxLREV5Tnpnc01Da2lMejQ4ZFhObElHUmhkR0V0WXowaU16UWlJSGhzYVc1ck9taHlaV1k5SWlOTlNsZ3ROVGt0VkVWWUxVNHRNelFpSUhSeVlXNXpabTl5YlQwaWRISmhibk5zWVhSbEtERTNOemdzTUNraUx6NDhMMmMrUEM5blBqeG5JR1JoZEdFdGJXMXNMVzV2WkdVOUltMTBaQ0lnZEhKaGJuTm1iM0p0UFNKMGNtRnVjMnhoZEdVb09ETTBNaX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d0lpQjRiR2x1YXpwb2NtVm1QU0lqVFVwWUxUVTVMVlJGV0MxT0xUTXdJaUIwY21GdWMyWnZjbTA5SW5SeVlXNXpiR0YwWlNnM056Z3NNQ2tpTHo0OGRYTmxJR1JoZEdFdFl6MGlNeklpSUhoc2FXNXJPbWh5WldZOUlpTk5TbGd0TlRrdFZFVllMVTR0TXpJaUlIUnlZVzV6Wm05eWJUMGlkSEpoYm5Oc1lYUmxLREV5Tnpnc01Da2lMejQ4ZFhObElHUmhkR0V0WXowaU16WWlJSGhzYVc1ck9taHlaV1k5SWlOTlNsZ3ROVGt0VkVWWUxVNHRNellpSUhSeVlXNXpabTl5YlQwaWRISmhibk5zWVhSbEtERTNOemdzTUNraUx6NDhMMmMrUEM5blBqeG5JR1JoZEdFdGJXMXNMVzV2WkdVOUltMTBaQ0lnZEhKaGJuTm1iM0p0UFNKMGNtRnVjMnhoZEdVb01URTJNakF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15SWlCNGJHbHVhenBvY21WbVBTSWpUVXBZTFRVNUxWUkZXQzFPTFRNeUlpQjBjbUZ1YzJadmNtMDlJblJ5WVc1emJHRjBaU2d4TWpjNExEQXBJaTgrUEhWelpTQmtZWFJoTFdNOUlqTTRJaUI0YkdsdWF6cG9jbVZtUFNJalRVcFlMVFU1TFZSRldDMU9MVE00SWlCMGNtRnVjMlp2Y20wOUluUnlZVzV6YkdGMFpTZ3hOemM0TERBcElpOCtQQzluUGp3dlp6NDhMMmMrUEdjZ1pHRjBZUzF0Yld3dGJtOWtaVDBpYlhSeUlpQjBjbUZ1YzJadmNtMDlJblJ5WVc1emJHRjBaU2d3TERBcElqNDhaeUJrWVhSaExXMXRiQzF1YjJSbFBTSnRkR1FpSUhSeVlXNXpabTl5YlQwaWRISmhibk5zWVhSbEtERXpMREFwSWo0OFp5QmtZWFJoTFcxdGJDMXViMlJsUFNKdGFTSStQSFZ6WlNCa1lYUmhMV005SWpGRU5ETTJJaUI0YkdsdWF6cG9jbVZtUFNJalRVcFlMVFU1TFZSRldDMUpMVEZFTkRNMklpOCtQQzluUGp3dlp6NDhaeUJrWVhSaExXMXRiQzF1YjJSbFBTSnRkR1FpSUhSeVlXNXpabTl5YlQwaWRISmhibk5zWVhSbEtERTNPRFl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0xSWlCNGJHbHVhenBvY21WbVBTSWpUVXBZTFRVNUxWUkZXQzFPTFRNMUlpQjBjbUZ1YzJadmNtMDlJblJ5WVc1emJHRjBaU2d4TWpjNExEQXBJaTgrUEhWelpTQmtZWFJoTFdNOUlqTTVJaUI0YkdsdWF6cG9jbVZtUFNJalRVcFlMVFU1TFZSRldDMU9MVE01SWlCMGNtRnVjMlp2Y20wOUluUnlZVzV6YkdGMFpTZ3hOemM0TERBcElpOCtQQzluUGp3dlp6NDhaeUJrWVhSaExXMXRiQzF1YjJSbFBTSnRkR1FpSUhSeVlXNXpabTl5YlQwaWRISmhibk5zWVhSbEtEVXdOalF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9DSWdlR3hwYm1zNmFISmxaajBpSTAxS1dDMDFPUzFVUlZndFRpMHpPQ0lnZEhKaGJuTm1iM0p0UFNKMGNtRnVjMnhoZEdVb056YzRMREFwSWk4K1BIVnpaU0JrWVhSaExXTTlJak15SWlCNGJHbHVhenBvY21WbVBTSWpUVXBZTFRVNUxWUkZXQzFPTFRNeUlpQjBjbUZ1YzJadmNtMDlJblJ5WVc1emJHRjBaU2d4TWpjNExEQXBJaTgrUEhWelpTQmtZWFJoTFdNOUlqTXlJaUI0YkdsdWF6cG9jbVZtUFNJalRVcFlMVFU1TFZSRldDMU9MVE15SWlCMGNtRnVjMlp2Y20wOUluUnlZVzV6YkdGMFpTZ3hOemM0TERBcElpOCtQQzluUGp3dlp6NDhaeUJrWVhSaExXMXRiQzF1YjJSbFBTSnRkR1FpSUhSeVlXNXpabTl5YlQwaWRISmhibk5zWVhSbEtEZ3pOREl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15SWlCNGJHbHVhenBvY21WbVBTSWpUVXBZTFRVNUxWUkZXQzFPTFRNeUlpQjBjbUZ1YzJadmNtMDlJblJ5WVc1emJHRjBaU2d4TWpjNExEQXBJaTgrUEhWelpTQmtZWFJoTFdNOUlqTXdJaUI0YkdsdWF6cG9jbVZtUFNJalRVcFlMVFU1TFZSRldDMU9MVE13SWlCMGNtRnVjMlp2Y20wOUluUnlZVzV6YkdGMFpTZ3hOemM0TERBcElpOCtQQzluUGp3dlp6NDhaeUJrWVhSaExXMXRiQzF1YjJSbFBTSnRkR1FpSUhSeVlXNXpabTl5YlQwaWRISmhibk5zWVhSbEtERXhOakl3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1NJZ2VHeHBibXM2YUhKbFpqMGlJMDFLV0MwMU9TMVVSVmd0VGkwek9TSWdkSEpoYm5ObWIzSnRQU0owY21GdWMyeGhkR1VvTVRJM09Dd3dLU0l2UGp4MWMyVWdaR0YwWVMxalBTSXpPU0lnZUd4cGJtczZhSEpsWmowaUkwMUtXQzAxT1MxVVJWZ3RUaTB6T1NJZ2RISmhibk5tYjNKdFBTSjBjbUZ1YzJ4aGRHVW9NVGMzT0N3d0tTSXZQand2Wno0OEwyYytQQzluUGp4bklHUmhkR0V0Ylcxc0xXNXZaR1U5SW0xMGNpSWdkSEpoYm5ObWIzSnRQU0owY21GdWMyeGhkR1VvTUN3dE1UUXdNQ2tpUGp4bklHUmhkR0V0Ylcxc0xXNXZaR1U5SW0xMFpDSStQR2NnWkdGMFlTMXRiV3d0Ym05a1pUMGliV2tpUGp4MWMyVWdaR0YwWVMxalBTSXhSRFF6UVNJZ2VHeHBibXM2YUhKbFpqMGlJMDFLV0MwMU9TMVVSVmd0U1MweFJEUXpRU0l2UGp3dlp6NDhMMmMrUEdjZ1pHRjBZUzF0Yld3dGJtOWtaVDBpYlhSa0lpQjBjbUZ1YzJadmNtMDlJblJ5WVc1emJHRjBaU2d4TnpnMk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kFpSUhoc2FXNXJPbWh5WldZOUlpTk5TbGd0TlRrdFZFVllMVTR0TXpBaUlIUnlZVzV6Wm05eWJUMGlkSEpoYm5Oc1lYUmxLRGMzT0N3d0tTSXZQangxYzJVZ1pHRjBZUzFqUFNJek9DSWdlR3hwYm1zNmFISmxaajBpSTAxS1dDMDFPUzFVUlZndFRpMHpPQ0lnZEhKaGJuTm1iM0p0UFNKMGNtRnVjMnhoZEdVb01USTNPQ3d3S1NJdlBqeDFjMlVnWkdGMFlTMWpQU0l6TVNJZ2VHeHBibXM2YUhKbFpqMGlJMDFLV0MwMU9TMVVSVmd0VGkwek1TSWdkSEpoYm5ObWIzSnRQU0owY21GdWMyeGhkR1VvTVRjM09Dd3dLU0l2UGp3dlp6NDhMMmMrUEdjZ1pHRjBZUzF0Yld3dGJtOWtaVDBpYlhSa0lpQjBjbUZ1YzJadmNtMDlJblJ5WVc1emJHRjBaU2cxTURZME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kFpSUhoc2FXNXJPbWh5WldZOUlpTk5TbGd0TlRrdFZFVllMVTR0TXpBaUlIUnlZVzV6Wm05eWJUMGlkSEpoYm5Oc1lYUmxLRGMzT0N3d0tTSXZQangxYzJVZ1pHRjBZUzFqUFNJek1pSWdlR3hwYm1zNmFISmxaajBpSTAxS1dDMDFPUzFVUlZndFRpMHpNaUlnZEhKaGJuTm1iM0p0UFNKMGNtRnVjMnhoZEdVb01USTNPQ3d3S1NJdlBqeDFjMlVnWkdGMFlTMWpQU0l6TXlJZ2VHeHBibXM2YUhKbFpqMGlJMDFLV0MwMU9TMVVSVmd0VGkwek15SWdkSEpoYm5ObWIzSnRQU0owY21GdWMyeGhkR1VvTVRjM09Dd3dLU0l2UGp3dlp6NDhMMmMrUEdjZ1pHRjBZUzF0Yld3dGJtOWtaVDBpYlhSa0lpQjBjbUZ1YzJadmNtMDlJblJ5WVc1emJHRjBaU2c0TXpReU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mdpSUhoc2FXNXJPbWh5WldZOUlpTk5TbGd0TlRrdFZFVllMVTR0TXpnaUlIUnlZVzV6Wm05eWJUMGlkSEpoYm5Oc1lYUmxLRGMzT0N3d0tTSXZQangxYzJVZ1pHRjBZUzFqUFNJek5TSWdlR3hwYm1zNmFISmxaajBpSTAxS1dDMDFPUzFVUlZndFRpMHpOU0lnZEhKaGJuTm1iM0p0UFNKMGNtRnVjMnhoZEdVb01USTNPQ3d3S1NJdlBqeDFjMlVnWkdGMFlTMWpQU0l6T1NJZ2VHeHBibXM2YUhKbFpqMGlJMDFLV0MwMU9TMVVSVmd0VGkwek9TSWdkSEpoYm5ObWIzSnRQU0owY21GdWMyeGhkR1VvTVRjM09Dd3dLU0l2UGp3dlp6NDhMMmMrUEdjZ1pHRjBZUzF0Yld3dGJtOWtaVDBpYlhSa0lpQjBjbUZ1YzJadmNtMDlJblJ5WVc1emJHRjBaU2d4TVRZeU1Dd3dLU0krUEdjZ1pHRjBZUzF0Yld3dGJtOWtaVDBpYlc0aVBqeDFjMlVnWkdGMFlTMWpQU0l6TUNJZ2VHeHBibXM2YUhKbFpqMGlJMDFLV0MwMU9TMVVSVmd0VGkwek1DSXZQangxYzJVZ1pHRjBZUzFqUFNJeVJTSWdlR3hwYm1zNmFISmxaajBpSTAxS1dDMDFPUzFVUlZndFRpMHlSU0lnZEhKaGJuTm1iM0p0UFNKMGNtRnVjMnhoZEdVb05UQXdMREFwSWk4K1BIVnpaU0JrWVhSaExXTTlJak13SWlCNGJHbHVhenBvY21WbVBTSWpUVXBZTFRVNUxWUkZXQzFPTFRNd0lpQjBjbUZ1YzJadmNtMDlJblJ5WVc1emJHRjBaU2czTnpnc01Da2lMejQ4ZFhObElHUmhkR0V0WXowaU16TWlJSGhzYVc1ck9taHlaV1k5SWlOTlNsZ3ROVGt0VkVWWUxVNHRNek1pSUhSeVlXNXpabTl5YlQwaWRISmhibk5zWVhSbEtERXlOemdzTUNraUx6NDhkWE5sSUdSaGRHRXRZejBpTXpVaUlIaHNhVzVyT21oeVpXWTlJaU5OU2xndE5Ua3RWRVZZTFU0dE16VWlJSFJ5WVc1elptOXliVDBpZEhKaGJuTnNZWFJsS0RFM056Z3NNQ2tpTHo0OEwyYytQQzluUGp3dlp6NDhaeUJrWVhSaExXMXRiQzF1YjJSbFBTSnRkSElpSUhSeVlXNXpabTl5YlQwaWRISmhibk5zWVhSbEtEQXNMVEk0TURBcElqNDhaeUJrWVhSaExXMXRiQzF1YjJSbFBTSnRkR1FpSUhSeVlXNXpabTl5YlQwaWRISmhibk5zWVhSbEtEa3VOU3d3S1NJK1BHY2daR0YwWVMxdGJXd3RibTlrWlQwaWJXa2lQangxYzJVZ1pHRjBZUzFqUFNJeFJEUTBPQ0lnZUd4cGJtczZhSEpsWmowaUkwMUtXQzAxT1MxVVJWZ3RTUzB4UkRRME9DSXZQand2Wno0OEwyYytQR2NnWkdGMFlTMXRiV3d0Ym05a1pUMGliWFJrSWlCMGNtRnVjMlp2Y20wOUluUnlZVzV6YkdGMFpTZ3hOemcy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kNJZ2VHeHBibXM2YUhKbFpqMGlJMDFLV0MwMU9TMVVSVmd0VGkwek5DSWdkSEpoYm5ObWIzSnRQU0owY21GdWMyeGhkR1VvTVRJM09Dd3dLU0l2UGp4MWMyVWdaR0YwWVMxalBTSXpPQ0lnZUd4cGJtczZhSEpsWmowaUkwMUtXQzAxT1MxVVJWZ3RUaTB6T0NJZ2RISmhibk5tYjNKdFBTSjBjbUZ1YzJ4aGRHVW9NVGMzT0N3d0tTSXZQand2Wno0OEwyYytQR2NnWkdGMFlTMXRiV3d0Ym05a1pUMGliWFJrSWlCMGNtRnVjMlp2Y20wOUluUnlZVzV6YkdGMFpTZzFNRFkw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mlJZ2VHeHBibXM2YUhKbFpqMGlJMDFLV0MwMU9TMVVSVmd0VGkwek5pSWdkSEpoYm5ObWIzSnRQU0owY21GdWMyeGhkR1VvTVRJM09Dd3dLU0l2UGp4MWMyVWdaR0YwWVMxalBTSXpOeUlnZUd4cGJtczZhSEpsWmowaUkwMUtXQzAxT1MxVVJWZ3RUaTB6TnlJZ2RISmhibk5tYjNKdFBTSjBjbUZ1YzJ4aGRHVW9NVGMzT0N3d0tTSXZQand2Wno0OEwyYytQR2NnWkdGMFlTMXRiV3d0Ym05a1pUMGliWFJrSWlCMGNtRnVjMlp2Y20wOUluUnlZVzV6YkdGMFpTZzRNelF5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WlJZ2VHeHBibXM2YUhKbFpqMGlJMDFLV0MwMU9TMVVSVmd0VGkwek1pSWdkSEpoYm5ObWIzSnRQU0owY21GdWMyeGhkR1VvTVRJM09Dd3dLU0l2UGp4MWMyVWdaR0YwWVMxalBTSXpOQ0lnZUd4cGJtczZhSEpsWmowaUkwMUtXQzAxT1MxVVJWZ3RUaTB6TkNJZ2RISmhibk5tYjNKdFBTSjBjbUZ1YzJ4aGRHVW9NVGMzT0N3d0tTSXZQand2Wno0OEwyYytQR2NnWkdGMFlTMXRiV3d0Ym05a1pUMGliWFJrSWlCMGNtRnVjMlp2Y20wOUluUnlZVzV6YkdGMFpTZ3hNVFl5TUN3d0tTSStQR2NnWkdGMFlTMXRiV3d0Ym05a1pUMGliVzRpUGp4MWMyVWdaR0YwWVMxalBTSXpNQ0lnZUd4cGJtczZhSEpsWmowaUkwMUtXQzAxT1MxVVJWZ3RUaTB6TUNJdlBqeDFjMlVnWkdGMFlTMWpQU0l5UlNJZ2VHeHBibXM2YUhKbFpqMGlJMDFLV0MwMU9TMVVSVmd0VGkweVJTSWdkSEpoYm5ObWIzSnRQU0owY21GdWMyeGhkR1VvTlRBd0xEQXBJaTgrUEhWelpTQmtZWFJoTFdNOUlqTTRJaUI0YkdsdWF6cG9jbVZtUFNJalRVcFlMVFU1TFZSRldDMU9MVE00SWlCMGNtRnVjMlp2Y20wOUluUnlZVzV6YkdGMFpTZzNOemdzTUNraUx6NDhkWE5sSUdSaGRHRXRZejBpTXpZaUlIaHNhVzVyT21oeVpXWTlJaU5OU2xndE5Ua3RWRVZZTFU0dE16WWlJSFJ5WVc1elptOXliVDBpZEhKaGJuTnNZWFJsS0RFeU56Z3NNQ2tpTHo0OGRYTmxJR1JoZEdFdFl6MGlNekVpSUhoc2FXNXJPbWh5WldZOUlpTk5TbGd0TlRrdFZFVllMVTR0TXpFaUlIUnlZVzV6Wm05eWJUMGlkSEpoYm5Oc1lYUmxLREUzTnpnc01Da2lMejQ4TDJjK1BDOW5Qand2Wno0OEwyYytQR2NnWkdGMFlTMXRiV3d0Ym05a1pUMGliVzhpSUhSeVlXNXpabTl5YlQwaWRISmhibk5zWVhSbEtERTBOVFkxTERBcElqNDhkWE5sSUdSaGRHRXRZejBpTWpOQk5DSWdlR3hwYm1zNmFISmxaajBpSTAxS1dDMDFPUzFVUlZndFV6UXRNak5CTkNJZ2RISmhibk5tYjNKdFBTSjBjbUZ1YzJ4aGRHVW9NQ3d5TXprMktTSXZQangxYzJVZ1pHRjBZUzFqUFNJeU0wRTJJaUI0YkdsdWF6cG9jbVZtUFNJalRVcFlMVFU1TFZSRldDMVROQzB5TTBFMklpQjBjbUZ1YzJadmNtMDlJblJ5WVc1emJHRjBaU2d3TEMweU5EQTJLU0l2UGp4emRtY2dkMmxrZEdnOUlqWTJOeUlnYUdWcFoyaDBQU0l6TWpBeUlpQjVQU0l0TVRNMU1TSWdlRDBpTUNJZ2RtbGxkMEp2ZUQwaU1DQTRNREF1TlNBMk5qY2dNekl3TWlJK1BIVnpaU0JrWVhSaExXTTlJakl6UVRVaUlIaHNhVzVyT21oeVpXWTlJaU5OU2xndE5Ua3RWRVZZTFZNMExUSXpRVFVpSUhSeVlXNXpabTl5YlQwaWMyTmhiR1VvTVN3M0xqazNPQ2tpTHo0OEwzTjJaejQ4TDJjK1BDOW5Qand2Wno0OEwyYytQQzl6ZG1jKyIsCgkiUmVhbFZpZXdTaXplSnNvbiIgOiAie1wiaGVpZ2h0XCI6MjMyMS40Mjg1Mjc4MzIwMzEyLFwid2lkdGhcIjo3MzIxLjQyODgzMzAwNzgxMjV9Igp9Cg=="/>
    </extobj>
    <extobj name="2384804F-3998-4D57-9195-F3826E402611-12">
      <extobjdata type="2384804F-3998-4D57-9195-F3826E402611" data="ewoJIkltZ1NldHRpbmdKc29uIiA6ICJ7XCJoZWlnaHRcIjoxNy44NTcxNDI4NTcxNDI4NTQsXCJ3aWR0aFwiOjEzMS4yNX0iLAoJIkxhdGV4IiA6ICJQX3tBQ30oMC41KT0wLjAyNCIsCgkiTGF0ZXhJbWdCYXNlNjQiIDogIlBITjJaeUI0Yld4dWN6MGlhSFIwY0RvdkwzZDNkeTUzTXk1dmNtY3ZNakF3TUM5emRtY2lJSGRwWkhSb1BTSXhOaTQ0TnpobGVDSWdhR1ZwWjJoMFBTSXlMakkyTW1WNElpQnliMnhsUFNKcGJXY2lJR1p2WTNWellXSnNaVDBpWm1Gc2MyVWlJSFpwWlhkQ2IzZzlJakFnTFRjMU1DQTNORFl3TGpNZ01UQXdNQ0lnZUcxc2JuTTZlR3hwYm1zOUltaDBkSEE2THk5M2QzY3Vkek11YjNKbkx6RTVPVGt2ZUd4cGJtc2lJR0Z5YVdFdGFHbGtaR1Z1UFNKMGNuVmxJaUJ6ZEhsc1pUMGlkbVZ5ZEdsallXd3RZV3hwWjI0NklDMHdMalUyTm1WNE95QnRZWGd0ZDJsa2RHZzZJRGs0SlRzaVBqeGtaV1p6UGp4d1lYUm9JR2xrUFNKTlNsZ3ROQz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Aw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Qz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kM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RdFZFVllMVTR0TWtVaUlHUTlJazAzT0NBMk1GRTNPQ0E0TkNBNU5TQXhNREpVTVRNNElERXlNRkV4TmpJZ01USXdJREU0TUNBeE1EUlVNVGs1SURZeFVURTVPU0F6TmlBeE9ESWdNVGhVTVRNNUlEQlVPVFlnTVRkVU56Z2dOakJhSWk4K1BIQmhkR2dnYVdROUlrMUtXQzAw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MExWUkZXQzFPTFRNMElpQmtQU0pOTkRZeUlEQlJORFEwSURNZ016TXpJRE5STWpFM0lETWdNVGs1SURCSU1Ua3dWalEyU0RJeU1WRXlOREVnTkRZZ01qUTRJRFEyVkRJMk5TQTBPRlF5TnprZ05UTlVNamcySURZeFVUSTROeUEyTXlBeU9EY2dNVEUxVmpFMk5VZ3lPRll5TVRGTU1UYzVJRFEwTWxFek16SWdOamMwSURNek5DQTJOelZSTXpNMklEWTNOeUF6TlRVZ05qYzNTRE0zTTB3ek56a2dOamN4VmpJeE1VZzBOekZXTVRZMVNETTNPVll4TVRSUk16YzVJRGN6SURNM09TQTJObFF6T0RVZ05UUlJNemt6SURRM0lEUTBNaUEwTmtnME56RldNRWcwTmpKYVRUSTVNeUF5TVRGV05UUTFURGMwSURJeE1rd3hPRE1nTWpFeFNESTVNMW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ReklpQjRiR2x1YXpwb2NtVm1QU0lqVFVwWUxUUXRWRVZZTFVrdE1VUTBORE1pTHo0OEwyYytQR2NnWkdGMFlTMXRiV3d0Ym05a1pUMGlWR1ZZUVhSdmJTSWdkSEpoYm5ObWIzSnRQU0owY21GdWMyeGhkR1VvTmpjMUxDMHhOVEl1TnlrZ2MyTmhiR1VvTUM0M01EY3BJaUJrWVhSaExXMXFlQzEwWlhoamJHRnpjejBpVDFKRUlqNDhaeUJrWVhSaExXMXRiQzF1YjJSbFBTSnRhU0krUEhWelpTQmtZWFJoTFdNOUlqRkVORE0wSWlCNGJHbHVhenBvY21WbVBTSWpUVXBZTFRRdFZFVllMVWt0TVVRME16UWlMejQ4TDJjK1BHY2daR0YwWVMxdGJXd3RibTlrWlQwaWJXa2lJSFJ5WVc1elptOXliVDBpZEhKaGJuTnNZWFJsS0RjMU1Dd3dLU0krUEhWelpTQmtZWFJoTFdNOUlqRkVORE0ySWlCNGJHbHVhenBvY21WbVBTSWpUVXBZTFRRdFZFVllMVWt0TVVRME16WWlMejQ4TDJjK1BDOW5Qand2Wno0OFp5QmtZWFJoTFcxdGJDMXViMlJsUFNKdGJ5SWdkSEpoYm5ObWIzSnRQU0owY21GdWMyeGhkR1VvTVRjNU1pNDNMREFwSWo0OGRYTmxJR1JoZEdFdFl6MGlNamdpSUhoc2FXNXJPbWh5WldZOUlpTk5TbGd0TkMxVVJWZ3RUaTB5T0NJdlBqd3ZaejQ4WnlCa1lYUmhMVzF0YkMxdWIyUmxQU0p0YmlJZ2RISmhibk5tYjNKdFBTSjBjbUZ1YzJ4aGRHVW9NakU0TVM0M0xEQXBJajQ4ZFhObElHUmhkR0V0WXowaU16QWlJSGhzYVc1ck9taHlaV1k5SWlOTlNsZ3ROQzFVUlZndFRpMHpNQ0l2UGp4MWMyVWdaR0YwWVMxalBTSXlSU0lnZUd4cGJtczZhSEpsWmowaUkwMUtXQzAwTFZSRldDMU9MVEpGSWlCMGNtRnVjMlp2Y20wOUluUnlZVzV6YkdGMFpTZzFNREFzTUNraUx6NDhkWE5sSUdSaGRHRXRZejBpTXpVaUlIaHNhVzVyT21oeVpXWTlJaU5OU2xndE5DMVVSVmd0VGkwek5TSWdkSEpoYm5ObWIzSnRQU0owY21GdWMyeGhkR1VvTnpjNExEQXBJaTgrUEM5blBqeG5JR1JoZEdFdGJXMXNMVzV2WkdVOUltMXZJaUIwY21GdWMyWnZjbTA5SW5SeVlXNXpiR0YwWlNnek5EVTVMamNzTUNraVBqeDFjMlVnWkdGMFlTMWpQU0l5T1NJZ2VHeHBibXM2YUhKbFpqMGlJMDFLV0MwMExWUkZXQzFPTFRJNUlpOCtQQzluUGp4bklHUmhkR0V0Ylcxc0xXNXZaR1U5SW0xdklpQjBjbUZ1YzJadmNtMDlJblJ5WVc1emJHRjBaU2cwTVRJMkxqVXNNQ2tpUGp4MWMyVWdaR0YwWVMxalBTSXpSQ0lnZUd4cGJtczZhSEpsWmowaUkwMUtXQzAwTFZSRldDMU9MVE5FSWk4K1BDOW5QanhuSUdSaGRHRXRiVzFzTFc1dlpHVTlJbTF1SWlCMGNtRnVjMlp2Y20wOUluUnlZVzV6YkdGMFpTZzFNVGd5TGpNc01Da2lQangxYzJVZ1pHRjBZUzFqUFNJek1DSWdlR3hwYm1zNmFISmxaajBpSTAxS1dDMDBMVlJGV0MxT0xUTXdJaTgrUEhWelpTQmtZWFJoTFdNOUlqSkZJaUI0YkdsdWF6cG9jbVZtUFNJalRVcFlMVFF0VkVWWUxVNHRNa1VpSUhSeVlXNXpabTl5YlQwaWRISmhibk5zWVhSbEtEVXdNQ3d3S1NJdlBqeDFjMlVnWkdGMFlTMWpQU0l6TUNJZ2VHeHBibXM2YUhKbFpqMGlJMDFLV0MwMExWUkZXQzFPTFRNd0lpQjBjbUZ1YzJadmNtMDlJblJ5WVc1emJHRjBaU2czTnpnc01Da2lMejQ4ZFhObElHUmhkR0V0WXowaU16SWlJSGhzYVc1ck9taHlaV1k5SWlOTlNsZ3ROQzFVUlZndFRpMHpNaUlnZEhKaGJuTm1iM0p0UFNKMGNtRnVjMnhoZEdVb01USTNPQ3d3S1NJdlBqeDFjMlVnWkdGMFlTMWpQU0l6TkNJZ2VHeHBibXM2YUhKbFpqMGlJMDFLV0MwMExWUkZXQzFPTFRNMElpQjBjbUZ1YzJadmNtMDlJblJ5WVc1emJHRjBaU2d4TnpjNExEQXBJaTgrUEM5blBqd3ZaejQ4TDJjK1BDOXpkbWMrIiwKCSJSZWFsVmlld1NpemVKc29uIiA6ICJ7XCJoZWlnaHRcIjozNTcuMTQyODY4MDQxOTkyMixcIndpZHRoXCI6MjYyNX0iCn0K"/>
    </extobj>
    <extobj name="2384804F-3998-4D57-9195-F3826E402611-13">
      <extobjdata type="2384804F-3998-4D57-9195-F3826E402611" data="ewoJIkltZ1NldHRpbmdKc29uIiA6ICJ7XCJoZWlnaHRcIjoxNy44NTcxNDI4NTcxNDI4NTQsXCJ3aWR0aFwiOjQ1OC45Mjg1NzE0Mjg1NzE0fSIsCgkiTGF0ZXgiIDogIlByKFVVQ0NVLEdBR1V8z4QsdizOuCkgPSDPgF97VX0gcF97R1V9KHZfMSkgcF97R1V9KHZfMikgcF97R0N9KHZfMykgcF97QUN9KHZfNCkgcF97QVV9KHZfNSkgcF97R0d9KHZfNikgcF97VUd9KHZfNykgcF97VUF9KHZfOClcbiIsCgkiTGF0ZXhJbWdCYXNlNjQiIDogIlBITjJaeUI0Yld4dWN6MGlhSFIwY0RvdkwzZDNkeTUzTXk1dmNtY3ZNakF3TUM5emRtY2lJSGRwWkhSb1BTSTVNeTQ0T0RobGVDSWdhR1ZwWjJoMFBTSXlMakkyTW1WNElpQnliMnhsUFNKcGJXY2lJR1p2WTNWellXSnNaVDBpWm1Gc2MyVWlJSFpwWlhkQ2IzZzlJakFnTFRjMU1DQTBNVFE1T0M0MklERXdNREFpSUhodGJHNXpPbmhzYVc1clBTSm9kSFJ3T2k4dmQzZDNMbmN6TG05eVp5OHhPVGs1TDNoc2FXNXJJaUJoY21saExXaHBaR1JsYmowaWRISjFaU0lnYzNSNWJHVTlJblpsY25ScFkyRnNMV0ZzYVdkdU9pQXRNQzQxTmpabGVEc2diV0Y0TFhkcFpIUm9PaUE1T0NVN0lqNDhaR1ZtY3o0OGNHRjBhQ0JwWkQwaVRVcFlMVEV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M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FZSRldDMUpMVEZFTkRRNElpQmtQU0pOTVRBM0lEWXpOMUUzTXlBMk16Y2dOekVnTmpReFVUY3dJRFkwTXlBM01DQTJORGxSTnpBZ05qY3pJRGd4SURZNE1sRTRNeUEyT0RNZ09UZ2dOamd6VVRFek9TQTJPREVnTWpNMElEWTRNVkV5TmpnZ05qZ3hJREk1TnlBMk9ERlVNelF5SURZNE1sUXpOaklnTmpneVVUTTNPQ0EyT0RJZ016YzRJRFkzTWxFek56Z2dOamN3SURNM05pQTJOVGhSTXpjeElEWTBNU0F6TmpZZ05qTTRTRE0yTkZFek5qSWdOak00SURNMU9TQTJNemhVTXpVeUlEWXpPRlF6TkRNZ05qTTNWRE16TkNBMk16ZFJNamsxSURZek5pQXlPRFFnTmpNMFZESTJOaUEyTWpOUk1qWTFJRFl5TVNBeU16Z2dOVEU0VkRFNE5DQXpNREpVTVRVMElERTJPVkV4TlRJZ01UVTFJREUxTWlBeE5EQlJNVFV5SURnMklERTRNeUExTlZReU5qa2dNalJSTXpNMklESTBJRFF3TXlBMk9WUTFNREVnTWpBMVREVTFNaUEwTURaUk5UazVJRFU1T0NBMU9Ua2dOakEyVVRVNU9TQTJNek1nTlRNMUlEWXpOMUUxTVRFZ05qTTNJRFV4TVNBMk5EaFJOVEV4SURZMU1DQTFNVE1nTmpZd1VUVXhOeUEyTnpZZ05URTVJRFkzT1ZRMU1qa2dOamd6VVRVek1pQTJPRE1nTlRZeElEWTRNbFEyTkRVZ05qZ3dVVFk1TmlBMk9EQWdOekl6SURZNE1WUTNOVElnTmpneVVUYzJOeUEyT0RJZ056WTNJRFkzTWxFM05qY2dOalV3SURjMU9TQTJOREpSTnpVMklEWXpOeUEzTXpjZ05qTTNVVFkyTmlBMk16TWdOalE0SURVNU4xRTJORFlnTlRreUlEVTVPQ0EwTURSUk5UVTNJREl6TlNBMU5EZ2dNakExVVRVeE5TQXhNRFVnTkRNeklEUXlWREkyTXlBdE1qSlJNVGN4SUMweU1pQXhNVFlnTXpSVU5qQWdNVFkzVmpFNE0xRTJNQ0F5TURFZ01URTFJRFF5TVZFeE5qUWdOakl5SURFMk5DQTJNamhSTVRZMElEWXpOU0F4TURjZ05qTTNXaUl2UGp4d1lYUm9JR2xrUFNKTlNsZ3RNUz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EV0VkVWWUxVa3RNVVEwTXpRaUlHUTlJazB5TURnZ056UlJNakE0SURVd0lESTFOQ0EwTmxFeU56SWdORFlnTWpjeUlETTFVVEkzTWlBek5DQXlOekFnTWpKUk1qWTNJRGdnTWpZMElEUlVNalV4SURCUk1qUTVJREFnTWpNNUlEQlVNakExSURGVU1UUXhJREpSTnpBZ01pQTFNQ0F3U0RReVVUTTFJRGNnTXpVZ01URlJNemNnTXpnZ05EZ2dORFpJTmpKUk1UTXlJRFE1SURFMk5DQTVObEV4TnpBZ01UQXlJRE0wTlNBME1ERlVOVEl6SURjd05GRTFNekFnTnpFMklEVTBOeUEzTVRaSU5UVTFTRFUzTWxFMU56Z2dOekEzSURVM09DQTNNRFpNTmpBMklETTRNMUUyTXpRZ05qQWdOak0ySURVM1VUWTBNU0EwTmlBM01ERWdORFpSTnpJMklEUTJJRGN5TmlBek5sRTNNallnTXpRZ056SXpJREl5VVRjeU1DQTNJRGN4T0NBMFZEY3dOQ0F3VVRjd01TQXdJRFk1TUNBd1ZEWTFNU0F4VkRVM09DQXlVVFE0TkNBeUlEUTFOU0F3U0RRME0xRTBNemNnTmlBME16Y2dPVlEwTXprZ01qZFJORFF6SURRd0lEUTBOU0EwTTB3ME5Ea2dORFpJTkRZNVVUVXlNeUEwT1NBMU16TWdOak5NTlRJeElESXhNMGd5T0ROTU1qUTVJREUxTlZFeU1EZ2dPRFlnTWpBNElEYzBXazAxTVRZZ01qWXdVVFV4TmlBeU56RWdOVEEwSURReE5sUTBPVEFnTlRZeVREUTJNeUExTVRsUk5EUTNJRFE1TWlBME1EQWdOREV5VERNeE1DQXlOakJNTkRFeklESTFPVkUxTVRZZ01qVTVJRFV4TmlBeU5qQmFJaTgrUEhCaGRHZ2dhV1E5SWsxS1dDMHhMVlJGV0MxT0xUZERJaUJrUFNKTk1UTTVJQzB5TkRsSU1UTTNVVEV5TlNBdE1qUTVJREV4T1NBdE1qTTFWakkxTVV3eE1qQWdOek0zVVRFek1DQTNOVEFnTVRNNUlEYzFNRkV4TlRJZ056VXdJREUxT1NBM016VldMVEl6TlZFeE5URWdMVEkwT1NBeE5ERWdMVEkwT1VneE16bGFJaTgrUEhCaGRHZ2dhV1E5SWsxS1dDMHh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U1MweFJEY3dRaUlnWkQwaVRURXpNaUF0TVRGUk9UZ2dMVEV4SURrNElESXlWak16VERFeE1TQTJNVkV4T0RZZ01qRTVJREl5TUNBek16Uk1Nakk0SURNMU9FZ3hPVFpSTVRVNElETTFPQ0F4TkRJZ016VTFWREV3TXlBek16WlJPVElnTXpJNUlEZ3hJRE14T0ZRMk1pQXlPVGRVTlRNZ01qZzFVVFV4SURJNE5DQXpPQ0F5T0RSUk1Ua2dNamcwSURFNUlESTVORkV4T1NBek1EQWdNemdnTXpJNVZEa3pJRE01TVZReE5qUWdOREk1VVRFM01TQTBNekVnTXpnNUlEUXpNVkUxTkRrZ05ETXhJRFUxTXlBME16QlJOVGN6SURReU15QTFOek1nTkRBeVVUVTNNeUF6TnpFZ05UUXhJRE0yTUZFMU16VWdNelU0SURRM01pQXpOVGhJTkRBNFREUXdOU0F6TkRGUk16a3pJREkyT1NBek9UTWdNakl5VVRNNU15QXhOekFnTkRBeUlERXlPVlEwTWpFZ05qVlVORE14SURNM1VUUXpNU0F5TUNBME1UY2dOVlF6T0RFZ0xURXdVVE0zTUNBdE1UQWdNell6SUMwM1ZETTBOeUF4TjFRek16RWdOemRSTXpNd0lEZzJJRE16TUNBeE1qRlJNek13SURFM01DQXpNemtnTWpJMlZETTFOeUF6TVRoVU16WTNJRE0xT0VneU5qbE1Nalk0SURNMU5GRXlOamdnTXpVeElESTBPU0F5TnpWVU1qQTJJREV4TkZReE56VWdNVGRSTVRZMElDMHhNU0F4TXpJZ0xURXhXaUl2UGp4d1lYUm9JR2xrUFNKTlNsZ3RNU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ExWUkZXQzFPTFRNeklpQmtQU0pOTVRJM0lEUTJNMUV4TURBZ05EWXpJRGcxSURRNE1GUTJPU0ExTWpSUk5qa2dOVGM1SURFeE55QTJNakpVTWpNeklEWTJOVkV5TmpnZ05qWTFJREkzTnlBMk5qUlJNelV4SURZMU1pQXpPVEFnTmpFeFZEUXpNQ0ExTWpKUk5ETXdJRFEzTUNBek9UWWdOREl4VkRNd01pQXpOVEJNTWprNUlETTBPRkV5T1RrZ016UTNJRE13T0NBek5EVlVNek0zSURNek5sUXpOelVnTXpFMVVUUTFOeUF5TmpJZ05EVTNJREUzTlZFME5UY2dPVFlnTXprMUlETTNWREl6T0NBdE1qSlJNVFU0SUMweU1pQXhNREFnTWpGVU5ESWdNVE13VVRReUlERTFPQ0EyTUNBeE56VlVNVEExSURFNU0xRXhNek1nTVRreklERTFNU0F4TnpWVU1UWTVJREV6TUZFeE5qa2dNVEU1SURFMk5pQXhNVEJVTVRVNUlEazBWREUwT0NBNE1sUXhNellnTnpSVU1USTJJRGN3VkRFeE9DQTJOMHd4TVRRZ05qWlJNVFkxSURJeElESXpPQ0F5TVZFeU9UTWdNakVnTXpJeElEYzBVVE16T0NBeE1EY2dNek00SURFM05WWXhPVFZSTXpNNElESTVNQ0F5TnpRZ016SXlVVEkxT1NBek1qZ2dNakV6SURNeU9Vd3hOekVnTXpNd1RERTJPQ0F6TXpKUk1UWTJJRE16TlNBeE5qWWdNelE0VVRFMk5pQXpOallnTVRjMElETTJObEV5TURJZ016WTJJREl6TWlBek56RlJNalkySURNM05pQXlPVFFnTkRFelZETXlNaUExTWpWV05UTXpVVE15TWlBMU9UQWdNamczSURZeE1sRXlOalVnTmpJMklESTBNQ0EyTWpaUk1qQTRJRFl5TmlBeE9ERWdOakUxVkRFME15QTFPVEpVTVRNeUlEVTRNRWd4TXpWUk1UTTRJRFUzT1NBeE5ETWdOVGM0VkRFMU15QTFOek5VTVRZMUlEVTJObFF4TnpVZ05UVTFWREU0TXlBMU5EQlVNVGcySURVeU1GRXhPRFlnTkRrNElERTNNaUEwT0RGVU1USTNJRFEyTTFvaUx6NDhjR0YwYUNCcFpEMGlUVXBZTFRF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NUz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GNHRjBhQ0JwWkQwaVRVcFlMVEV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R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RXRWRVZZTFU0dE16Z2lJR1E5SWswM01DQTBNVGRVTnpBZ05EazBWREV5TkNBMk1UaFVNalE0SURZMk5sRXpNVGtnTmpZMklETTNOQ0EyTWpSVU5ESTVJRFV4TlZFME1qa2dORGcxSURReE9DQTBOVGxVTXpreUlEUXhOMVF6TmpFZ016ZzVWRE16TlNBek56RlVNekkwSURNMk0wd3pNemdnTXpVMFVUTTFNaUF6TkRRZ016WTJJRE16TkZRek9ESWdNekl6VVRRMU55QXlOalFnTkRVM0lERTNORkUwTlRjZ09UVWdNems1SURNM1ZESTBPU0F0TWpKUk1UVTVJQzB5TWlBeE1ERWdNamxVTkRNZ01UVTFVVFF6SURJMk15QXhOeklnTXpNMVRERTFOQ0F6TkRoUk1UTXpJRE0yTVNBeE1qY2dNelk0VVRjd0lEUXhOeUEzTUNBME9UUmFUVEk0TmlBek9EWk1Namt5SURNNU1GRXlPVGdnTXprMElETXdNU0F6T1RaVU16RXhJRFF3TTFRek1qTWdOREV6VkRNek5DQTBNalZVTXpRMUlEUXpPRlF6TlRVZ05EVTBWRE0yTkNBME56RlVNelk1SURRNU1WUXpOekVnTlRFelVUTTNNU0ExTlRZZ016UXlJRFU0TmxReU56VWdOakkwVVRJMk9DQTJNalVnTWpReUlEWXlOVkV5TURFZ05qSTFJREUyTlNBMU9UbFVNVEk0SURVek5GRXhNamdnTlRFeElERTBNU0EwT1RKVU1UWTNJRFEyTTFReU1UY2dORE14VVRJeU5DQTBNallnTWpJNElEUXlORXd5T0RZZ016ZzJXazB5TlRBZ01qRlJNekE0SURJeElETTFNQ0ExTlZRek9USWdNVE0zVVRNNU1pQXhOVFFnTXpnM0lERTJPVlF6TnpVZ01UazBWRE0xTXlBeU1UWlVNek13SURJek5GUXpNREVnTWpVelZESTNOQ0F5TnpCUk1qWXdJREkzT1NBeU5EUWdNamc1VkRJeE9DQXpNRFpNTWpFd0lETXhNVkV5TURRZ016RXhJREU0TVNBeU9UUlVNVE16SURJek9WUXhNRGNnTVRVM1VURXdOeUE1T0NBeE5UQWdOakJVTWpVd0lES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TWlJSGhzYVc1ck9taHlaV1k5SWlOTlNsZ3RNUzFVUlZndFNTMHhSRFEwTXlJdlBqd3ZaejQ4WnlCa1lYUmhMVzF0YkMxdWIyUmxQU0p0YVNJZ2RISmhibk5tYjNKdFBTSjBjbUZ1YzJ4aGRHVW9OelV4TERBcElqNDhkWE5sSUdSaGRHRXRZejBpTVVRME5VWWlJSGhzYVc1ck9taHlaV1k5SWlOTlNsZ3RNUzFVUlZndFNTMHhSRFExUmlJdlBqd3ZaejQ4WnlCa1lYUmhMVzF0YkMxdWIyUmxQU0p0YnlJZ2RISmhibk5tYjNKdFBTSjBjbUZ1YzJ4aGRHVW9NVEl3TWl3d0tTSStQSFZ6WlNCa1lYUmhMV005SWpJNElpQjRiR2x1YXpwb2NtVm1QU0lqVFVwWUxURXRWRVZZTFU0dE1qZ2lMejQ4TDJjK1BHY2daR0YwWVMxdGJXd3RibTlrWlQwaWJXa2lJSFJ5WVc1elptOXliVDBpZEhKaGJuTnNZWFJsS0RFMU9URXNNQ2tpUGp4MWMyVWdaR0YwWVMxalBTSXhSRFEwT0NJZ2VHeHBibXM2YUhKbFpqMGlJMDFLV0MweExWUkZXQzFKTFRGRU5EUTRJaTgrUEM5blBqeG5JR1JoZEdFdGJXMXNMVzV2WkdVOUltMXBJaUIwY21GdWMyWnZjbTA5SW5SeVlXNXpiR0YwWlNneU16VTRMREFwSWo0OGRYTmxJR1JoZEdFdFl6MGlNVVEwTkRnaUlIaHNhVzVyT21oeVpXWTlJaU5OU2xndE1TMVVSVmd0U1MweFJEUTBPQ0l2UGp3dlp6NDhaeUJrWVhSaExXMXRiQzF1YjJSbFBTSnRhU0lnZEhKaGJuTm1iM0p0UFNKMGNtRnVjMnhoZEdVb016RXlOU3d3S1NJK1BIVnpaU0JrWVhSaExXTTlJakZFTkRNMklpQjRiR2x1YXpwb2NtVm1QU0lqVFVwWUxURXRWRVZZTFVrdE1VUTBNellpTHo0OEwyYytQR2NnWkdGMFlTMXRiV3d0Ym05a1pUMGliV2tpSUhSeVlXNXpabTl5YlQwaWRISmhibk5zWVhSbEtETTRPRFVzTUNraVBqeDFjMlVnWkdGMFlTMWpQU0l4UkRRek5pSWdlR3hwYm1zNmFISmxaajBpSTAxS1dDMHhMVlJGV0MxSkxURkVORE0ySWk4K1BDOW5QanhuSUdSaGRHRXRiVzFzTFc1dlpHVTlJbTFwSWlCMGNtRnVjMlp2Y20wOUluUnlZVzV6YkdGMFpTZzBOalExTERBcElqNDhkWE5sSUdSaGRHRXRZejBpTVVRME5EZ2lJSGhzYVc1ck9taHlaV1k5SWlOTlNsZ3RNUzFVUlZndFNTMHhSRFEwT0NJdlBqd3ZaejQ4WnlCa1lYUmhMVzF0YkMxdWIyUmxQU0p0YnlJZ2RISmhibk5tYjNKdFBTSjBjbUZ1YzJ4aGRHVW9OVFF4TWl3d0tTSStQSFZ6WlNCa1lYUmhMV005SWpKRElpQjRiR2x1YXpwb2NtVm1QU0lqVFVwWUxURXRWRVZZTFU0dE1rTWlMejQ4TDJjK1BHY2daR0YwWVMxdGJXd3RibTlrWlQwaWJXa2lJSFJ5WVc1elptOXliVDBpZEhKaGJuTnNZWFJsS0RVNE5UWXVOeXd3S1NJK1BIVnpaU0JrWVhSaExXTTlJakZFTkROQklpQjRiR2x1YXpwb2NtVm1QU0lqVFVwWUxURXRWRVZZTFVrdE1VUTBNMEVpTHo0OEwyYytQR2NnWkdGMFlTMXRiV3d0Ym05a1pUMGliV2tpSUhSeVlXNXpabTl5YlQwaWRISmhibk5zWVhSbEtEWTJOREl1Tnl3d0tTSStQSFZ6WlNCa1lYUmhMV005SWpGRU5ETTBJaUI0YkdsdWF6cG9jbVZtUFNJalRVcFlMVEV0VkVWWUxVa3RNVVEwTXpRaUx6NDhMMmMrUEdjZ1pHRjBZUzF0Yld3dGJtOWtaVDBpYldraUlIUnlZVzV6Wm05eWJUMGlkSEpoYm5Oc1lYUmxLRGN6T1RJdU55d3dLU0krUEhWelpTQmtZWFJoTFdNOUlqRkVORE5CSWlCNGJHbHVhenBvY21WbVBTSWpUVXBZTFRFdFZFVllMVWt0TVVRME0wRWlMejQ4TDJjK1BHY2daR0YwWVMxdGJXd3RibTlrWlQwaWJXa2lJSFJ5WVc1elptOXliVDBpZEhKaGJuTnNZWFJsS0RneE56Z3VOeXd3S1NJK1BIVnpaU0JrWVhSaExXTTlJakZFTkRRNElpQjRiR2x1YXpwb2NtVm1QU0lqVFVwWUxURXRWRVZZTFVrdE1VUTBORGdpTHo0OEwyYytQR2NnWkdGMFlTMXRiV3d0Ym05a1pUMGlWR1ZZUVhSdmJTSWdaR0YwWVMxdGFuZ3RkR1Y0WTJ4aGMzTTlJazlTUkNJZ2RISmhibk5tYjNKdFBTSjBjbUZ1YzJ4aGRHVW9PRGswTlM0M0xEQXBJajQ4WnlCa1lYUmhMVzF0YkMxdWIyUmxQU0p0YnlJZ2RISmhibk5tYjNKdFBTSjBjbUZ1YzJ4aGRHVW9NQ0F0TUM0MUtTSStQSFZ6WlNCa1lYUmhMV005SWpkRElpQjRiR2x1YXpwb2NtVm1QU0lqVFVwWUxURXRWRVZZTFU0dE4wTWlMejQ4TDJjK1BDOW5QanhuSUdSaGRHRXRiVzFzTFc1dlpHVTlJbTFwSWlCMGNtRnVjMlp2Y20wOUluUnlZVzV6YkdGMFpTZzVNakl6TGpjc01Da2lQangxYzJVZ1pHRjBZUzFqUFNJeFJEY3dSaUlnZUd4cGJtczZhSEpsWmowaUkwMUtXQzB4TFZSRldDMUpMVEZFTnpCR0lpOCtQQzluUGp4bklHUmhkR0V0Ylcxc0xXNXZaR1U5SW0xdklpQjBjbUZ1YzJadmNtMDlJblJ5WVc1emJHRjBaU2c1TnpRd0xqY3NNQ2tpUGp4MWMyVWdaR0YwWVMxalBTSXlReUlnZUd4cGJtczZhSEpsWmowaUkwMUtXQzB4TFZSRldDMU9MVEpESWk4K1BDOW5QanhuSUdSaGRHRXRiVzFzTFc1dlpHVTlJbTFwSWlCMGNtRnVjMlp2Y20wOUluUnlZVzV6YkdGMFpTZ3hNREU0TlM0ekxEQXBJajQ4ZFhObElHUmhkR0V0WXowaU1VUTBOak1pSUhoc2FXNXJPbWh5WldZOUlpTk5TbGd0TVMxVVJWZ3RTUzB4UkRRMk15SXZQand2Wno0OFp5QmtZWFJoTFcxdGJDMXViMlJsUFNKdGJ5SWdkSEpoYm5ObWIzSnRQU0owY21GdWMyeGhkR1VvTVRBMk56QXVNeXd3S1NJK1BIVnpaU0JrWVhSaExXTTlJakpESWlCNGJHbHVhenBvY21WbVBTSWpUVXBZTFRFdFZFVllMVTR0TWtNaUx6NDhMMmMrUEdjZ1pHRjBZUzF0Yld3dGJtOWtaVDBpYldraUlIUnlZVzV6Wm05eWJUMGlkSEpoYm5Oc1lYUmxLREV4TVRFMUxEQXBJajQ4ZFhObElHUmhkR0V0WXowaU1VUTNNRE1pSUhoc2FXNXJPbWh5WldZOUlpTk5TbGd0TVMxVVJWZ3RTUzB4UkRjd015SXZQand2Wno0OFp5QmtZWFJoTFcxdGJDMXViMlJsUFNKdGJ5SWdkSEpoYm5ObWIzSnRQU0owY21GdWMyeGhkR1VvTVRFMU9EUXNNQ2tpUGp4MWMyVWdaR0YwWVMxalBTSXlPU0lnZUd4cGJtczZhSEpsWmowaUkwMUtXQzB4TFZSRldDMU9MVEk1SWk4K1BDOW5QanhuSUdSaGRHRXRiVzFzTFc1dlpHVTlJbTF2SWlCMGNtRnVjMlp2Y20wOUluUnlZVzV6YkdGMFpTZ3hNakkxTUM0NExEQXBJajQ4ZFhObElHUmhkR0V0WXowaU0wUWlJSGhzYVc1ck9taHlaV1k5SWlOTlNsZ3RNUzFVUlZndFRpMHpSQ0l2UGp3dlp6NDhaeUJrWVhSaExXMXRiQzF1YjJSbFBTSnRjM1ZpSWlCMGNtRnVjMlp2Y20wOUluUnlZVzV6YkdGMFpTZ3hNek13Tmk0MkxEQXBJajQ4WnlCa1lYUmhMVzF0YkMxdWIyUmxQU0p0YVNJK1BIVnpaU0JrWVhSaExXTTlJakZFTnpCQ0lpQjRiR2x1YXpwb2NtVm1QU0lqVFVwWUxURXRWRVZZTFVrdE1VUTNNRUlpTHo0OEwyYytQR2NnWkdGMFlTMXRiV3d0Ym05a1pUMGlWR1ZZUVhSdmJTSWdkSEpoYm5ObWIzSnRQU0owY21GdWMyeGhkR1VvTmpBekxDMHhOVEFwSUhOallXeGxLREF1TnpBM0tTSWdaR0YwWVMxdGFuZ3RkR1Y0WTJ4aGMzTTlJazlTUkNJK1BHY2daR0YwWVMxdGJXd3RibTlrWlQwaWJXa2lQangxYzJVZ1pHRjBZUzFqUFNJeFJEUTBPQ0lnZUd4cGJtczZhSEpsWmowaUkwMUtXQzB4TFZSRldDMUpMVEZFTkRRNElpOCtQQzluUGp3dlp6NDhMMmMrUEdjZ1pHRjBZUzF0Yld3dGJtOWtaVDBpYlhOMVlpSWdkSEpoYm5ObWIzSnRQU0owY21GdWMyeGhkR1VvTVRRMU1ERXVPU3d3S1NJK1BHY2daR0YwWVMxdGJXd3RibTlrWlQwaWJXa2lQangxYzJVZ1pHRjBZUzFqUFNJeFJEUTFSQ0lnZUd4cGJtczZhSEpsWmowaUkwMUtXQzB4TFZSRldDMUpMVEZFTkRWRUlpOCtQQzluUGp4bklHUmhkR0V0Ylcxc0xXNXZaR1U5SWxSbFdFRjBiMjBpSUhSeVlXNXpabTl5YlQwaWRISmhibk5zWVhSbEtEVXpOaXd0TVRVd0tTQnpZMkZzWlNnd0xqY3dOeWtpSUdSaGRHRXRiV3A0TFhSbGVHTnNZWE56UFNKUFVrUWlQanhuSUdSaGRHRXRiVzFzTFc1dlpHVTlJbTFwSWo0OGRYTmxJR1JoZEdFdFl6MGlNVVEwTTBFaUlIaHNhVzVyT21oeVpXWTlJaU5OU2xndE1TMVVSVmd0U1MweFJEUXpRU0l2UGp3dlp6NDhaeUJrWVhSaExXMXRiQzF1YjJSbFBTSnRhU0lnZEhKaGJuTm1iM0p0UFNKMGNtRnVjMnhoZEdVb056ZzJMREFwSWo0OGRYTmxJR1JoZEdFdFl6MGlNVVEwTkRnaUlIaHNhVzVyT21oeVpXWTlJaU5OU2xndE1TMVVSVmd0U1MweFJEUTBPQ0l2UGp3dlp6NDhMMmMrUEM5blBqeG5JR1JoZEdFdGJXMXNMVzV2WkdVOUltMXZJaUIwY21GdWMyWnZjbTA5SW5SeVlXNXpiR0YwWlNneE5qRTROaXd3S1NJK1BIVnpaU0JrWVhSaExXTTlJakk0SWlCNGJHbHVhenBvY21WbVBTSWpUVXBZTFRFdFZFVllMVTR0TWpnaUx6NDhMMmMrUEdjZ1pHRjBZUzF0Yld3dGJtOWtaVDBpYlhOMVlpSWdkSEpoYm5ObWIzSnRQU0owY21GdWMyeGhkR1VvTVRZMU56VXNNQ2tpUGp4bklHUmhkR0V0Ylcxc0xXNXZaR1U5SW0xcElqNDhkWE5sSUdSaGRHRXRZejBpTVVRME5qTWlJSGhzYVc1ck9taHlaV1k5SWlOTlNsZ3RNUzFVUlZndFNTMHhSRFEyTXlJdlBqd3ZaejQ4WnlCa1lYUmhMVzF0YkMxdWIyUmxQU0p0YmlJZ2RISmhibk5tYjNKdFBTSjBjbUZ1YzJ4aGRHVW9OVEU0TEMweE5UQXBJSE5qWVd4bEtEQXVOekEzS1NJK1BIVnpaU0JrWVhSaExXTTlJak14SWlCNGJHbHVhenBvY21WbVBTSWpUVXBZTFRFdFZFVllMVTR0TXpFaUx6NDhMMmMrUEM5blBqeG5JR1JoZEdFdGJXMXNMVzV2WkdVOUltMXZJaUIwY21GdWMyWnZjbTA5SW5SeVlXNXpiR0YwWlNneE56UTVOaTQyTERBcElqNDhkWE5sSUdSaGRHRXRZejBpTWpraUlIaHNhVzVyT21oeVpXWTlJaU5OU2xndE1TMVVSVmd0VGkweU9TSXZQand2Wno0OFp5QmtZWFJoTFcxdGJDMXViMlJsUFNKdGMzVmlJaUIwY21GdWMyWnZjbTA5SW5SeVlXNXpiR0YwWlNneE56ZzROUzQyTERBcElqNDhaeUJrWVhSaExXMXRiQzF1YjJSbFBTSnRhU0krUEhWelpTQmtZWFJoTFdNOUlqRkVORFZFSWlCNGJHbHVhenBvY21WbVBTSWpUVXBZTFRF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MVlJGV0MxSkxURkVORE5CSWk4K1BDOW5QanhuSUdSaGRHRXRiVzFzTFc1dlpHVTlJbTFwSWlCMGNtRnVjMlp2Y20wOUluUnlZVzV6YkdGMFpTZzNPRFlzTUNraVBqeDFjMlVnWkdGMFlTMWpQU0l4UkRRME9DSWdlR3hwYm1zNmFISmxaajBpSTAxS1dDMHhMVlJGV0MxSkxURkVORFE0SWk4K1BDOW5Qand2Wno0OEwyYytQR2NnWkdGMFlTMXRiV3d0Ym05a1pUMGliVzhpSUhSeVlXNXpabTl5YlQwaWRISmhibk5zWVhSbEtERTVOVFk1TGpjc01Da2lQangxYzJVZ1pHRjBZUzFqUFNJeU9DSWdlR3hwYm1zNmFISmxaajBpSTAxS1dDMHhMVlJGV0MxT0xUSTRJaTgrUEM5blBqeG5JR1JoZEdFdGJXMXNMVzV2WkdVOUltMXpkV0lpSUhSeVlXNXpabTl5YlQwaWRISmhibk5zWVhSbEtERTVPVFU0TGpjc01Da2lQanhuSUdSaGRHRXRiVzFzTFc1dlpHVTlJbTFwSWo0OGRYTmxJR1JoZEdFdFl6MGlNVVEwTmpNaUlIaHNhVzVyT21oeVpXWTlJaU5OU2xndE1TMVVSVmd0U1MweFJEUTJNeUl2UGp3dlp6NDhaeUJrWVhSaExXMXRiQzF1YjJSbFBTSnRiaUlnZEhKaGJuTm1iM0p0UFNKMGNtRnVjMnhoZEdVb05URTRMQzB4TlRBcElITmpZV3hsS0RBdU56QTNLU0krUEhWelpTQmtZWFJoTFdNOUlqTXlJaUI0YkdsdWF6cG9jbVZtUFNJalRVcFlMVEV0VkVWWUxVNHRNeklpTHo0OEwyYytQQzluUGp4bklHUmhkR0V0Ylcxc0xXNXZaR1U5SW0xdklpQjBjbUZ1YzJadmNtMDlJblJ5WVc1emJHRjBaU2d5TURnNE1DNHpMREFwSWo0OGRYTmxJR1JoZEdFdFl6MGlNamtpSUhoc2FXNXJPbWh5WldZOUlpTk5TbGd0TVMxVVJWZ3RUaTB5T1NJdlBqd3ZaejQ4WnlCa1lYUmhMVzF0YkMxdWIyUmxQU0p0YzNWaUlpQjBjbUZ1YzJadmNtMDlJblJ5WVc1emJHRjBaU2d5TVRJMk9TNHpMREFwSWo0OFp5QmtZWFJoTFcxdGJDMXViMlJsUFNKdGFTSStQSFZ6WlNCa1lYUmhMV005SWpGRU5EVkVJaUI0YkdsdWF6cG9jbVZtUFNJalRVcFlMVEV0VkVWWUxVa3RNVVEwTlVRaUx6NDhMMmMrUEdjZ1pHRjBZUzF0Yld3dGJtOWtaVDBpVkdWWVFYUnZiU0lnZEhKaGJuTm1iM0p0UFNKMGNtRnVjMnhoZEdVb05UTTJMQzB4TlRBcElITmpZV3hsS0RBdU56QTNLU0lnWkdGMFlTMXRhbmd0ZEdWNFkyeGhjM005SWs5U1JDSStQR2NnWkdGMFlTMXRiV3d0Ym05a1pUMGliV2tpUGp4MWMyVWdaR0YwWVMxalBTSXhSRFF6UVNJZ2VHeHBibXM2YUhKbFpqMGlJMDFLV0MweExWUkZXQzFKTFRGRU5ETkJJaTgrUEM5blBqeG5JR1JoZEdFdGJXMXNMVzV2WkdVOUltMXBJaUIwY21GdWMyWnZjbTA5SW5SeVlXNXpiR0YwWlNnM09EWXNNQ2tpUGp4MWMyVWdaR0YwWVMxalBTSXhSRFF6TmlJZ2VHeHBibXM2YUhKbFpqMGlJMDFLV0MweExWUkZXQzFKTFRGRU5ETTJJaTgrUEM5blBqd3ZaejQ4TDJjK1BHY2daR0YwWVMxdGJXd3RibTlrWlQwaWJXOGlJSFJ5WVc1elptOXliVDBpZEhKaGJuTnNZWFJsS0RJeU9UUTRMalVzTUNraVBqeDFjMlVnWkdGMFlTMWpQU0l5T0NJZ2VHeHBibXM2YUhKbFpqMGlJMDFLV0MweExWUkZXQzFPTFRJNElpOCtQQzluUGp4bklHUmhkR0V0Ylcxc0xXNXZaR1U5SW0xemRXSWlJSFJ5WVc1elptOXliVDBpZEhKaGJuTnNZWFJsS0RJek16TTNMalVzTUNraVBqeG5JR1JoZEdFdGJXMXNMVzV2WkdVOUltMXBJajQ4ZFhObElHUmhkR0V0WXowaU1VUTBOak1pSUhoc2FXNXJPbWh5WldZOUlpTk5TbGd0TVMxVVJWZ3RTUzB4UkRRMk15SXZQand2Wno0OFp5QmtZWFJoTFcxdGJDMXViMlJsUFNKdGJpSWdkSEpoYm5ObWIzSnRQU0owY21GdWMyeGhkR1VvTlRFNExDMHhOVEFwSUhOallXeGxLREF1TnpBM0tTSStQSFZ6WlNCa1lYUmhMV005SWpNeklpQjRiR2x1YXpwb2NtVm1QU0lqVFVwWUxURXRWRVZZTFU0dE16TWlMejQ4TDJjK1BDOW5QanhuSUdSaGRHRXRiVzFzTFc1dlpHVTlJbTF2SWlCMGNtRnVjMlp2Y20wOUluUnlZVzV6YkdGMFpTZ3lOREkxT1N3d0tTSStQSFZ6WlNCa1lYUmhMV005SWpJNUlpQjRiR2x1YXpwb2NtVm1QU0lqVFVwWUxURXRWRVZZTFU0dE1qa2lMejQ4TDJjK1BHY2daR0YwWVMxdGJXd3RibTlrWlQwaWJYTjFZaUlnZEhKaGJuTm1iM0p0UFNKMGNtRnVjMnhoZEdVb01qUTJORGdzTUNraVBqeG5JR1JoZEdFdGJXMXNMVzV2WkdVOUltMXBJajQ4ZFhObElHUmhkR0V0WXowaU1VUTBOVVFpSUhoc2FXNXJPbWh5WldZOUlpTk5TbGd0TVMxVVJWZ3RTUzB4UkRRMVJDSXZQand2Wno0OFp5QmtZWFJoTFcxdGJDMXViMlJsUFNKVVpWaEJkRzl0SWlCMGNtRnVjMlp2Y20wOUluUnlZVzV6YkdGMFpTZzFNellzTFRFMU1pNDNLU0J6WTJGc1pTZ3dMamN3TnlraUlHUmhkR0V0YldwNExYUmxlR05zWVhOelBTSlBVa1FpUGp4bklHUmhkR0V0Ylcxc0xXNXZaR1U5SW0xcElqNDhkWE5sSUdSaGRHRXRZejBpTVVRME16UWlJSGhzYVc1ck9taHlaV1k5SWlOTlNsZ3RNUzFVUlZndFNTMHhSRFF6TkNJdlBqd3ZaejQ4WnlCa1lYUmhMVzF0YkMxdWIyUmxQU0p0YVNJZ2RISmhibk5tYjNKdFBTSjBjbUZ1YzJ4aGRHVW9OelV3TERBcElqNDhkWE5sSUdSaGRHRXRZejBpTVVRME16WWlJSGhzYVc1ck9taHlaV1k5SWlOTlNsZ3RNUzFVUlZndFNTMHhSRFF6TmlJdlBqd3ZaejQ4TDJjK1BDOW5QanhuSUdSaGRHRXRiVzFzTFc1dlpHVTlJbTF2SWlCMGNtRnVjMlp2Y20wOUluUnlZVzV6YkdGMFpTZ3lOak13TVM0NExEQXBJajQ4ZFhObElHUmhkR0V0WXowaU1qZ2lJSGhzYVc1ck9taHlaV1k5SWlOTlNsZ3RNUzFVUlZndFRpMHlPQ0l2UGp3dlp6NDhaeUJrWVhSaExXMXRiQzF1YjJSbFBTSnRjM1ZpSWlCMGNtRnVjMlp2Y20wOUluUnlZVzV6YkdGMFpTZ3lOalk1TUM0NExEQXBJajQ4WnlCa1lYUmhMVzF0YkMxdWIyUmxQU0p0YVNJK1BIVnpaU0JrWVhSaExXTTlJakZFTkRZeklpQjRiR2x1YXpwb2NtVm1QU0lqVFVwWUxURXRWRVZZTFVrdE1VUTBOak1pTHo0OEwyYytQR2NnWkdGMFlTMXRiV3d0Ym05a1pUMGliVzRpSUhSeVlXNXpabTl5YlQwaWRISmhibk5zWVhSbEtEVXhPQ3d0TVRVd0tTQnpZMkZzWlNnd0xqY3dOeWtpUGp4MWMyVWdaR0YwWVMxalBTSXpOQ0lnZUd4cGJtczZhSEpsWmowaUkwMUtXQzB4TFZSRldDMU9MVE0wSWk4K1BDOW5Qand2Wno0OFp5QmtZWFJoTFcxdGJDMXViMlJsUFNKdGJ5SWdkSEpoYm5ObWIzSnRQU0owY21GdWMyeGhkR1VvTWpjMk1USXVNeXd3S1NJK1BIVnpaU0JrWVhSaExXTTlJakk1SWlCNGJHbHVhenBvY21WbVBTSWpUVXBZTFRFdFZFVllMVTR0TWpraUx6NDhMMmMrUEdjZ1pHRjBZUzF0Yld3dGJtOWtaVDBpYlhOMVlpSWdkSEpoYm5ObWIzSnRQU0owY21GdWMyeGhkR1VvTWpnd01ERXVNeXd3S1NJK1BHY2daR0YwWVMxdGJXd3RibTlrWlQwaWJXa2lQangxYzJVZ1pHRjBZUzFqUFNJeFJEUTFSQ0lnZUd4cGJtczZhSEpsWmowaUkwMUtXQzB4TFZSRldDMUpMVEZFTkRWRUlpOCtQQzluUGp4bklHUmhkR0V0Ylcxc0xXNXZaR1U5SWxSbFdFRjBiMjBpSUhSeVlXNXpabTl5YlQwaWRISmhibk5zWVhSbEtEVXpOaXd0TVRVeUxqY3BJSE5qWVd4bEtEQXVOekEzS1NJZ1pHRjBZUzF0YW5ndGRHVjRZMnhoYzNNOUlrOVNSQ0krUEdjZ1pHRjBZUzF0Yld3dGJtOWtaVDBpYldraVBqeDFjMlVnWkdGMFlTMWpQU0l4UkRRek5DSWdlR3hwYm1zNmFISmxaajBpSTAxS1dDMHhMVlJGV0MxSkxURkVORE0wSWk4K1BDOW5QanhuSUdSaGRHRXRiVzFzTFc1dlpHVTlJbTFwSWlCMGNtRnVjMlp2Y20wOUluUnlZVzV6YkdGMFpTZzNOVEFzTUNraVBqeDFjMlVnWkdGMFlTMWpQU0l4UkRRME9DSWdlR3hwYm1zNmFISmxaajBpSTAxS1dDMHhMVlJGV0MxSkxURkVORFE0SWk4K1BDOW5Qand2Wno0OEwyYytQR2NnWkdGMFlTMXRiV3d0Ym05a1pUMGliVzhpSUhSeVlXNXpabTl5YlQwaWRISmhibk5zWVhSbEtESTVOall3TERBcElqNDhkWE5sSUdSaGRHRXRZejBpTWpnaUlIaHNhVzVyT21oeVpXWTlJaU5OU2xndE1TMVVSVmd0VGkweU9DSXZQand2Wno0OFp5QmtZWFJoTFcxdGJDMXViMlJsUFNKdGMzVmlJaUIwY21GdWMyWnZjbTA5SW5SeVlXNXpiR0YwWlNnek1EQTBPU3d3S1NJK1BHY2daR0YwWVMxdGJXd3RibTlrWlQwaWJXa2lQangxYzJVZ1pHRjBZUzFqUFNJeFJEUTJNeUlnZUd4cGJtczZhSEpsWmowaUkwMUtXQzB4TFZSRldDMUpMVEZFTkRZeklpOCtQQzluUGp4bklHUmhkR0V0Ylcxc0xXNXZaR1U5SW0xdUlpQjBjbUZ1YzJadmNtMDlJblJ5WVc1emJHRjBaU2cxTVRnc0xURTFNQ2tnYzJOaGJHVW9NQzQzTURjcElqNDhkWE5sSUdSaGRHRXRZejBpTXpVaUlIaHNhVzVyT21oeVpXWTlJaU5OU2xndE1TMVVSVmd0VGkwek5TSXZQand2Wno0OEwyYytQR2NnWkdGMFlTMXRiV3d0Ym05a1pUMGliVzhpSUhSeVlXNXpabTl5YlQwaWRISmhibk5zWVhSbEtETXdPVGN3TGpVc01Da2lQangxYzJVZ1pHRjBZUzFqUFNJeU9TSWdlR3hwYm1zNmFISmxaajBpSTAxS1dDMHhMVlJGV0MxT0xUSTVJaTgrUEM5blBqeG5JR1JoZEdFdGJXMXNMVzV2WkdVOUltMXpkV0lpSUhSeVlXNXpabTl5YlQwaWRISmhibk5zWVhSbEtETXhNelU1TGpVc01Da2lQanhuSUdSaGRHRXRiVzFzTFc1dlpHVTlJbTFwSWo0OGRYTmxJR1JoZEdFdFl6MGlNVVEwTlVRaUlIaHNhVzVyT21oeVpXWTlJaU5OU2xndE1TMVVSVmd0U1MweFJEUTFSQ0l2UGp3dlp6NDhaeUJrWVhSaExXMXRiQzF1YjJSbFBTSlVaVmhCZEc5dElpQjBjbUZ1YzJadmNtMDlJblJ5WVc1emJHRjBaU2cxTXpZc0xURTFNQ2tnYzJOaGJHVW9NQzQzTURjcElpQmtZWFJoTFcxcWVDMTBaWGhqYkdGemN6MGlUMUpFSWo0OFp5QmtZWFJoTFcxdGJDMXViMlJsUFNKdGFTSStQSFZ6WlNCa1lYUmhMV005SWpGRU5ETkJJaUI0YkdsdWF6cG9jbVZtUFNJalRVcFlMVEV0VkVWWUxVa3RNVVEwTTBFaUx6NDhMMmMrUEdjZ1pHRjBZUzF0Yld3dGJtOWtaVDBpYldraUlIUnlZVzV6Wm05eWJUMGlkSEpoYm5Oc1lYUmxLRGM0Tml3d0tTSStQSFZ6WlNCa1lYUmhMV005SWpGRU5ETkJJaUI0YkdsdWF6cG9jbVZtUFNJalRVcFlMVEV0VkVWWUxVa3RNVVEwTTBFaUx6NDhMMmMrUEM5blBqd3ZaejQ4WnlCa1lYUmhMVzF0YkMxdWIyUmxQU0p0YnlJZ2RISmhibk5tYjNKdFBTSjBjbUZ1YzJ4aGRHVW9Nek13TlRjdU1Td3dLU0krUEhWelpTQmtZWFJoTFdNOUlqSTRJaUI0YkdsdWF6cG9jbVZtUFNJalRVcFlMVEV0VkVWWUxVNHRNamdpTHo0OEwyYytQR2NnWkdGMFlTMXRiV3d0Ym05a1pUMGliWE4xWWlJZ2RISmhibk5tYjNKdFBTSjBjbUZ1YzJ4aGRHVW9Nek0wTkRZdU1Td3dLU0krUEdjZ1pHRjBZUzF0Yld3dGJtOWtaVDBpYldraVBqeDFjMlVnWkdGMFlTMWpQU0l4UkRRMk15SWdlR3hwYm1zNmFISmxaajBpSTAxS1dDMHhMVlJGV0MxSkxURkVORFl6SWk4K1BDOW5QanhuSUdSaGRHRXRiVzFzTFc1dlpHVTlJbTF1SWlCMGNtRnVjMlp2Y20wOUluUnlZVzV6YkdGMFpTZzFNVGdzTFRFMU1Da2djMk5oYkdVb01DNDNNRGNwSWo0OGRYTmxJR1JoZEdFdFl6MGlNellpSUhoc2FXNXJPbWh5WldZOUlpTk5TbGd0TVMxVVJWZ3RUaTB6TmlJdlBqd3ZaejQ4TDJjK1BHY2daR0YwWVMxdGJXd3RibTlrWlQwaWJXOGlJSFJ5WVc1elptOXliVDBpZEhKaGJuTnNZWFJsS0RNME16WTNMamNzTUNraVBqeDFjMlVnWkdGMFlTMWpQU0l5T1NJZ2VHeHBibXM2YUhKbFpqMGlJMDFLV0MweExWUkZXQzFPTFRJNUlpOCtQQzluUGp4bklHUmhkR0V0Ylcxc0xXNXZaR1U5SW0xemRXSWlJSFJ5WVc1elptOXliVDBpZEhKaGJuTnNZWFJsS0RNME56VTJMamNzTUNraVBqeG5JR1JoZEdFdGJXMXNMVzV2WkdVOUltMXBJajQ4ZFhObElHUmhkR0V0WXowaU1VUTBOVVFpSUhoc2FXNXJPbWh5WldZOUlpTk5TbGd0TVMxVVJWZ3RTUzB4UkRRMVJDSXZQand2Wno0OFp5QmtZWFJoTFcxdGJDMXViMlJsUFNKVVpWaEJkRzl0SWlCMGNtRnVjMlp2Y20wOUluUnlZVzV6YkdGMFpTZzFNellzTFRFMU1Da2djMk5oYkdVb01DNDNNRGNwSWlCa1lYUmhMVzFxZUMxMFpYaGpiR0Z6Y3owaVQxSkVJajQ4WnlCa1lYUmhMVzF0YkMxdWIyUmxQU0p0YVNJK1BIVnpaU0JrWVhSaExXTTlJakZFTkRRNElpQjRiR2x1YXpwb2NtVm1QU0lqVFVwWUxURXRWRVZZTFVrdE1VUTBORGdpTHo0OEwyYytQR2NnWkdGMFlTMXRiV3d0Ym05a1pUMGliV2tpSUhSeVlXNXpabTl5YlQwaWRISmhibk5zWVhSbEtEYzJOeXd3S1NJK1BIVnpaU0JrWVhSaExXTTlJakZFTkROQklpQjRiR2x1YXpwb2NtVm1QU0lqVFVwWUxURXRWRVZZTFVrdE1VUTBNMEVpTHo0OEwyYytQQzluUGp3dlp6NDhaeUJrWVhSaExXMXRiQzF1YjJSbFBTSnRieUlnZEhKaGJuTm1iM0p0UFNKMGNtRnVjMnhoZEdVb016WTBOREF1T0N3d0tTSStQSFZ6WlNCa1lYUmhMV005SWpJNElpQjRiR2x1YXpwb2NtVm1QU0lqVFVwWUxURXRWRVZZTFU0dE1qZ2lMejQ4TDJjK1BHY2daR0YwWVMxdGJXd3RibTlrWlQwaWJYTjFZaUlnZEhKaGJuTm1iM0p0UFNKMGNtRnVjMnhoZEdVb016WTRNamt1T0N3d0tTSStQR2NnWkdGMFlTMXRiV3d0Ym05a1pUMGliV2tpUGp4MWMyVWdaR0YwWVMxalBTSXhSRFEyTXlJZ2VHeHBibXM2YUhKbFpqMGlJMDFLV0MweExWUkZXQzFKTFRGRU5EWXpJaTgrUEM5blBqeG5JR1JoZEdFdGJXMXNMVzV2WkdVOUltMXVJaUIwY21GdWMyWnZjbTA5SW5SeVlXNXpiR0YwWlNnMU1UZ3NMVEUxTUNrZ2MyTmhiR1VvTUM0M01EY3BJajQ4ZFhObElHUmhkR0V0WXowaU16Y2lJSGhzYVc1ck9taHlaV1k5SWlOTlNsZ3RNUzFVUlZndFRpMHpOeUl2UGp3dlp6NDhMMmMrUEdjZ1pHRjBZUzF0Yld3dGJtOWtaVDBpYlc4aUlIUnlZVzV6Wm05eWJUMGlkSEpoYm5Oc1lYUmxLRE0zTnpVeExqUXNNQ2tpUGp4MWMyVWdaR0YwWVMxalBTSXlPU0lnZUd4cGJtczZhSEpsWmowaUkwMUtXQzB4TFZSRldDMU9MVEk1SWk4K1BDOW5QanhuSUdSaGRHRXRiVzFzTFc1dlpHVTlJbTF6ZFdJaUlIUnlZVzV6Wm05eWJUMGlkSEpoYm5Oc1lYUmxLRE00TVRRd0xqUXNNQ2tpUGp4bklHUmhkR0V0Ylcxc0xXNXZaR1U5SW0xcElqNDhkWE5sSUdSaGRHRXRZejBpTVVRME5VUWlJSGhzYVc1ck9taHlaV1k5SWlOTlNsZ3RNUzFVUlZndFNTMHhSRFExUkNJdlBqd3ZaejQ4WnlCa1lYUmhMVzF0YkMxdWIyUmxQU0pVWlZoQmRHOXRJaUIwY21GdWMyWnZjbTA5SW5SeVlXNXpiR0YwWlNnMU16WXNMVEUxTWk0M0tTQnpZMkZzWlNnd0xqY3dOeWtpSUdSaGRHRXRiV3A0TFhSbGVHTnNZWE56UFNKUFVrUWlQanhuSUdSaGRHRXRiVzFzTFc1dlpHVTlJbTFwSWo0OGRYTmxJR1JoZEdFdFl6MGlNVVEwTkRnaUlIaHNhVzVyT21oeVpXWTlJaU5OU2xndE1TMVVSVmd0U1MweFJEUTBPQ0l2UGp3dlp6NDhaeUJrWVhSaExXMXRiQzF1YjJSbFBTSnRhU0lnZEhKaGJuTm1iM0p0UFNKMGNtRnVjMnhoZEdVb056WTNMREFwSWo0OGRYTmxJR1JoZEdFdFl6MGlNVVEwTXpRaUlIaHNhVzVyT21oeVpXWTlJaU5OU2xndE1TMVVSVmd0U1MweFJEUXpOQ0l2UGp3dlp6NDhMMmMrUEM5blBqeG5JR1JoZEdFdGJXMXNMVzV2WkdVOUltMXZJaUIwY21GdWMyWnZjbTA5SW5SeVlXNXpiR0YwWlNnek9UYzVPU3d3S1NJK1BIVnpaU0JrWVhSaExXTTlJakk0SWlCNGJHbHVhenBvY21WbVBTSWpUVXBZTFRFdFZFVllMVTR0TWpnaUx6NDhMMmMrUEdjZ1pHRjBZUzF0Yld3dGJtOWtaVDBpYlhOMVlpSWdkSEpoYm5ObWIzSnRQU0owY21GdWMyeGhkR1VvTkRBeE9EZ3NNQ2tpUGp4bklHUmhkR0V0Ylcxc0xXNXZaR1U5SW0xcElqNDhkWE5sSUdSaGRHRXRZejBpTVVRME5qTWlJSGhzYVc1ck9taHlaV1k5SWlOTlNsZ3RNUzFVUlZndFNTMHhSRFEyTXlJdlBqd3ZaejQ4WnlCa1lYUmhMVzF0YkMxdWIyUmxQU0p0YmlJZ2RISmhibk5tYjNKdFBTSjBjbUZ1YzJ4aGRHVW9OVEU0TEMweE5UQXBJSE5qWVd4bEtEQXVOekEzS1NJK1BIVnpaU0JrWVhSaExXTTlJak00SWlCNGJHbHVhenBvY21WbVBTSWpUVXBZTFRFdFZFVllMVTR0TXpnaUx6NDhMMmMrUEM5blBqeG5JR1JoZEdFdGJXMXNMVzV2WkdVOUltMXZJaUIwY21GdWMyWnZjbTA5SW5SeVlXNXpiR0YwWlNnME1URXdPUzQyTERBcElqNDhkWE5sSUdSaGRHRXRZejBpTWpraUlIaHNhVzVyT21oeVpXWTlJaU5OU2xndE1TMVVSVmd0VGkweU9TSXZQand2Wno0OEwyYytQQzluUGp3dmMzWm5QZz09IiwKCSJSZWFsVmlld1NpemVKc29uIiA6ICJ7XCJoZWlnaHRcIjozNTcuMTQyODY4MDQxOTkyMixcIndpZHRoXCI6OTE3OC41NzExNjY5OTIxODh9Igp9Cg=="/>
    </extobj>
    <extobj name="2384804F-3998-4D57-9195-F3826E402611-14">
      <extobjdata type="2384804F-3998-4D57-9195-F3826E402611" data="ewoJIkltZ1NldHRpbmdKc29uIiA6ICJ7XCJoZWlnaHRcIjozOS4yODU3MTQyODU3MTQyODUsXCJ3aWR0aFwiOjQ1OC45Mjg1NzE0Mjg1NzE0fSIsCgkiTGF0ZXgiIDogIlByKFVVQ0NVfM+ELHYszrgpID0gXFxzdW1cXGxpbWl0c193XFxzdW1cXGxpbWl0c194XFxzdW1cXGxpbWl0c195XFxzdW1cXGxpbWl0c196UHIoVVVDQ1Usd3h5enzPhCx2LM64KSIsCgkiTGF0ZXhJbWdCYXNlNjQiIDogIlBITjJaeUI0Yld4dWN6MGlhSFIwY0RvdkwzZDNkeTUzTXk1dmNtY3ZNakF3TUM5emRtY2lJSGRwWkhSb1BTSTJNUzQ0TmpGbGVDSWdhR1ZwWjJoMFBTSTFMakEzT1dWNElpQnliMnhsUFNKcGJXY2lJR1p2WTNWellXSnNaVDBpWm1Gc2MyVWlJSFpwWlhkQ2IzZzlJakFnTFRrMU1DQXlOek0wTWk0MklESXlORFVpSUhodGJHNXpPbmhzYVc1clBTSm9kSFJ3T2k4dmQzZDNMbmN6TG05eVp5OHhPVGs1TDNoc2FXNXJJaUJoY21saExXaHBaR1JsYmowaWRISjFaU0lnYzNSNWJHVTlJblpsY25ScFkyRnNMV0ZzYVdkdU9pQXRNaTQ1TTJ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RJaUJrUFNKTk1UQTNJRFl6TjFFM015QTJNemNnTnpFZ05qUXhVVGN3SURZME15QTNNQ0EyTkRsUk56QWdOamN6SURneElEWTRNbEU0TXlBMk9ETWdPVGdnTmpnelVURXpPU0EyT0RFZ01qTTBJRFk0TVZFeU5qZ2dOamd4SURJNU55QTJPREZVTXpReUlEWTRNbFF6TmpJZ05qZ3lVVE0zT0NBMk9ESWdNemM0SURZM01sRXpOemdnTmpjd0lETTNOaUEyTlRoUk16Y3hJRFkwTVNBek5qWWdOak00U0RNMk5GRXpOaklnTmpNNElETTFPU0EyTXpoVU16VXlJRFl6T0ZRek5ETWdOak0zVkRNek5DQTJNemRSTWprMUlEWXpOaUF5T0RRZ05qTTBWREkyTmlBMk1qTlJNalkxSURZeU1TQXlNemdnTlRFNFZERTROQ0F6TURKVU1UVTBJREUyT1ZFeE5USWdNVFUxSURFMU1pQXhOREJSTVRVeUlEZzJJREU0TXlBMU5WUXlOamtnTWpSUk16TTJJREkwSURRd015QTJPVlExTURFZ01qQTFURFUxTWlBME1EWlJOVGs1SURVNU9DQTFPVGtnTmpBMlVUVTVPU0EyTXpNZ05UTTFJRFl6TjFFMU1URWdOak0zSURVeE1TQTJORGhSTlRFeElEWTFNQ0ExTVRNZ05qWXdVVFV4TnlBMk56WWdOVEU1SURZM09WUTFNamtnTmpnelVUVXpNaUEyT0RNZ05UWXhJRFk0TWxRMk5EVWdOamd3VVRZNU5pQTJPREFnTnpJeklEWTRNVlEzTlRJZ05qZ3lVVGMyTnlBMk9ESWdOelkzSURZM01sRTNOamNnTmpVd0lEYzFPU0EyTkRKUk56VTJJRFl6TnlBM016Y2dOak0zVVRZMk5pQTJNek1nTmpRNElEVTVOMUUyTkRZZ05Ua3lJRFU1T0NBME1EUlJOVFUzSURJek5TQTFORGdnTWpBMVVUVXhOU0F4TURVZ05ETXpJRFF5VkRJMk15QXRNakpSTVRjeElDMHlNaUF4TVRZZ016UlVOakFnTVRZM1ZqRTRNMUUyTUNBeU1ERWdNVEUxSURReU1WRXhOalFnTmpJeUlERTJOQ0EyTWpoUk1UWTBJRFl6TlNBeE1EY2dOak0zV2lJdlBqeHdZWFJvSUdsa1BTSk5TbGd0TVRZdFZFVllMVWt0TVVRME16W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0RRZ05qVTVJRFExTkNBMk5USlVNemd5SURZeU9GUXlPVGtnTlRjeVZESXlOaUEwTnpsUk1UazBJRFF5TWlBeE56VWdNelEyVkRFMU5pQXlNakpSTVRVMklERXdPQ0F5TXpJZ05UaFJNamd3SURJMElETTFNQ0F5TkZFME5ERWdNalFnTlRFeUlEa3lWRFl3TmlBeU5EQlJOakV3SURJMU15QTJNVElnTWpVMVZEWXlPQ0F5TlRkUk5qUTRJREkxTnlBMk5EZ2dNalE0VVRZME9DQXlORE1nTmpRM0lESXpPVkUyTVRnZ01UTXlJRFV5TXlBMU5WUXpNVGtnTFRJeVVUSXdOaUF0TWpJZ01USTRJRFV6VkRVd0lESTFNbG9pTHo0OGNHRjBhQ0JwWkQwaVRVcFlMVEUyTFZSRldDMU9MVGRESWlCa1BTSk5NVE01SUMweU5EbElNVE0zVVRFeU5TQXRNalE1SURFeE9TQXRNak0xVmpJMU1Vd3hNakFnTnpNM1VURXpNQ0EzTlRBZ01UTTVJRGMxTUZFeE5USWdOelV3SURFMU9TQTNNelZXTFRJek5WRXhOVEVnTFRJME9TQXhOREVnTFRJME9VZ3hNemxhSWk4K1BIQmhkR2dnYVdROUlrMUtXQzB4TmkxVVJWZ3RTUzB4UkRjd1JpSWdaRDBpVFRNNUlESTRORkV4T0NBeU9EUWdNVGdnTWprMFVURTRJRE13TVNBME5TQXpNemhVT1RrZ016azRVVEV6TkNBME1qVWdNVFkwSURReU9WRXhOekFnTkRNeElETXpNaUEwTXpGUk5Ea3lJRFF6TVNBME9UY2dOREk1VVRVeE55QTBNalFnTlRFM0lEUXdNbEUxTVRjZ016ZzRJRFV3T0NBek56WlVORGcxSURNMk1GRTBOemtnTXpVNElETTRPU0F6TlRoVU1qazVJRE0xTmxFeU9UZ2dNelUxSURJNE15QXlOelJVTWpVeElERXdPVlF5TXpNZ01qQlJNakk0SURVZ01qRTFJQzAwVkRFNE5pQXRNVE5STVRVeklDMHhNeUF4TlRNZ01qQldNekJNTWpBeklERTVNbEV5TVRRZ01qSTRJREl5TnlBeU56SlVNalE0SURNek5rd3lOVFFnTXpVM1VUSTFOQ0F6TlRnZ01qQTRJRE0xT0ZFeU1EWWdNelU0SURFNU55QXpOVGhVTVRneklETTFPVkV4TURVZ016VTVJRFl4SURJNU5WRTFOaUF5T0RjZ05UTWdNamcyVkRNNUlESTRORm9pTHo0OGNHRjBhQ0JwWkQwaVRVcFlMVEUy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VFl0VkVWWUxVa3RNVVEwTmpNaUlHUTlJazB4TnpNZ016Z3dVVEUzTXlBME1EVWdNVFUwSURRd05WRXhNekFnTkRBMUlERXdOQ0F6TnpaVU5qRWdNamczVVRZd0lESTROaUExT1NBeU9EUlVOVGdnTWpneFZEVTJJREkzT1ZRMU15QXlOemhVTkRrZ01qYzRWRFF4SURJM09FZ3lOMUV5TVNBeU9EUWdNakVnTWpnM1VUSXhJREk1TkNBeU9TQXpNVFpVTlRNZ016WTRWRGszSURReE9WUXhOakFnTkRReFVUSXdNaUEwTkRFZ01qSTFJRFF4TjFReU5Ea2dNell4VVRJME9TQXpORFFnTWpRMklETXpOVkV5TkRZZ016STVJREl6TVNBeU9URlVNakF3SURJd01sUXhPRElnTVRFelVURTRNaUE0TmlBeE9EY2dOamxSTWpBd0lESTJJREkxTUNBeU5sRXlPRGNnTWpZZ016RTVJRFl3VkRNMk9TQXhNemxVTXprNElESXlNbFEwTURrZ01qYzNVVFF3T1NBek1EQWdOREF4SURNeE4xUXpPRE1nTXpRelZETTJOU0F6TmpGVU16VTNJRE00TTFFek5UY2dOREExSURNM05pQTBNalJVTkRFM0lEUTBNMUUwTXpZZ05EUXpJRFExTVNBME1qVlVORFkzSURNMk4xRTBOamNnTXpRd0lEUTFOU0F5T0RSVU5ERTRJREUxT1ZRek5EY2dOREJVTWpReElDMHhNVkV4TnpjZ0xURXhJREV6T1NBeU1sRXhNRElnTlRRZ01UQXlJREV4TjFFeE1ESWdNVFE0SURFeE1DQXhPREZVTVRVeElESTVPRkV4TnpNZ016WXlJREUzTXlBek9EQmFJaTgrUEhCaGRHZ2dhV1E5SWsxS1dDMHhO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m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Mk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Fl0VkVWWUxVa3RNVVEwTmpRaUlHUTlJazAxT0RBZ016ZzFVVFU0TUNBME1EWWdOVGs1SURReU5GUTJOREVnTkRRelVUWTFPU0EwTkRNZ05qYzBJRFF5TlZRMk9UQWdNelk0VVRZNU1DQXpNemtnTmpjeElESTFNMUUyTlRZZ01UazNJRFkwTkNBeE5qRlVOakE1SURnd1ZEVTFOQ0F4TWxRME9ESWdMVEV4VVRRek9DQXRNVEVnTkRBMElEVlVNelUxSURRNFVUTTFOQ0EwTnlBek5USWdORFJSTXpFeElDMHhNU0F5TlRJZ0xURXhVVEl5TmlBdE1URWdNakF5SUMwMVZERTFOU0F4TkZReE1UZ2dOVE5VTVRBMElERXhObEV4TURRZ01UY3dJREV6T0NBeU5qSlVNVGN6SURNM09WRXhOek1nTXpnd0lERTNNeUF6T0RGUk1UY3pJRE01TUNBeE56TWdNemt6VkRFMk9TQTBNREJVTVRVNElEUXdORWd4TlRSUk1UTXhJRFF3TkNBeE1USWdNemcxVkRneUlETTBORlEyTlNBek1ESlVOVGNnTWpnd1VUVTFJREkzT0NBME1TQXlOemhJTWpkUk1qRWdNamcwSURJeElESTROMUV5TVNBeU9UTWdNamtnTXpFMVZEVXlJRE0yTmxRNU5pQTBNVGhVTVRZeElEUTBNVkV5TURRZ05EUXhJREl5TnlBME1UWlVNalV3SURNMU9GRXlOVEFnTXpRd0lESXhOeUF5TlRCVU1UZzBJREV4TVZFeE9EUWdOalVnTWpBMUlEUTJWREkxT0NBeU5sRXpNREVnTWpZZ016TTBJRGczVERNek9TQTVObFl4TVRsUk16TTVJREV5TWlBek16a2dNVEk0VkRNME1DQXhNelpVTXpReElERTBNMVF6TkRJZ01UVXlWRE0wTlNBeE5qVlVNelE0SURFNE1sUXpOVFFnTWpBMlZETTJNaUF5TXpoVU16Y3pJREk0TVZFME1ESWdNemsxSURRd05pQTBNRFJSTkRFNUlEUXpNU0EwTkRrZ05ETXhVVFEyT0NBME16RWdORGMxSURReU1WUTBPRE1nTkRBeVVUUTRNeUF6T0RrZ05EVTBJREkzTkZRME1qSWdNVFF5VVRReU1DQXhNekVnTkRJd0lERXdOMVl4TURCUk5ESXdJRGcxSURReU15QTNNVlEwTkRJZ05ESlVORGczSURJMlVUVTFPQ0F5TmlBMk1EQWdNVFE0VVRZd09TQXhOekVnTmpJd0lESXhNMVEyTXpJZ01qY3pVVFl6TWlBek1EWWdOakU1SURNeU5WUTFPVE1nTXpVM1ZEVTRNQ0F6T0RWYUlpOCtQSEJoZEdnZ2FXUTlJazFLV0MweE5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Oa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O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eklpQjRiR2x1YXpwb2NtVm1QU0lqVFVwWUxURTJMVlJGV0MxSkxURkVORFF6SWk4K1BDOW5QanhuSUdSaGRHRXRiVzFzTFc1dlpHVTlJbTFwSWlCMGNtRnVjMlp2Y20wOUluUnlZVzV6YkdGMFpTZzNOVEVzTUNraVBqeDFjMlVnWkdGMFlTMWpQU0l4UkRRMVJpSWdlR3hwYm1zNmFISmxaajBpSTAxS1dDMHhOaTFVUlZndFNTMHhSRFExUmlJdlBqd3ZaejQ4WnlCa1lYUmhMVzF0YkMxdWIyUmxQU0p0YnlJZ2RISmhibk5tYjNKdFBTSjBjbUZ1YzJ4aGRHVW9NVEl3TWl3d0tTSStQSFZ6WlNCa1lYUmhMV005SWpJNElpQjRiR2x1YXpwb2NtVm1QU0lqVFVwWUxURTJMVlJGV0MxT0xUSTRJaTgrUEM5blBqeG5JR1JoZEdFdGJXMXNMVzV2WkdVOUltMXBJaUIwY21GdWMyWnZjbTA5SW5SeVlXNXpiR0YwWlNneE5Ua3hMREFwSWo0OGRYTmxJR1JoZEdFdFl6MGlNVVEwTkRnaUlIaHNhVzVyT21oeVpXWTlJaU5OU2xndE1UWXRWRVZZTFVrdE1VUTBORGdpTHo0OEwyYytQR2NnWkdGMFlTMXRiV3d0Ym05a1pUMGliV2tpSUhSeVlXNXpabTl5YlQwaWRISmhibk5zWVhSbEtESXpOVGdzTUNraVBqeDFjMlVnWkdGMFlTMWpQU0l4UkRRME9DSWdlR3hwYm1zNmFISmxaajBpSTAxS1dDMHhOaTFVUlZndFNTMHhSRFEwT0NJdlBqd3ZaejQ4WnlCa1lYUmhMVzF0YkMxdWIyUmxQU0p0YVNJZ2RISmhibk5tYjNKdFBTSjBjbUZ1YzJ4aGRHVW9NekV5TlN3d0tTSStQSFZ6WlNCa1lYUmhMV005SWpGRU5ETTJJaUI0YkdsdWF6cG9jbVZtUFNJalRVcFlMVEUyTFZSRldDMUpMVEZFTkRNMklpOCtQQzluUGp4bklHUmhkR0V0Ylcxc0xXNXZaR1U5SW0xcElpQjBjbUZ1YzJadmNtMDlJblJ5WVc1emJHRjBaU2d6T0RnMUxEQXBJajQ4ZFhObElHUmhkR0V0WXowaU1VUTBNellpSUhoc2FXNXJPbWh5WldZOUlpTk5TbGd0TVRZdFZFVllMVWt0TVVRME16WWlMejQ4TDJjK1BHY2daR0YwWVMxdGJXd3RibTlrWlQwaWJXa2lJSFJ5WVc1elptOXliVDBpZEhKaGJuTnNZWFJsS0RRMk5EVXNNQ2tpUGp4MWMyVWdaR0YwWVMxalBTSXhSRFEwT0NJZ2VHeHBibXM2YUhKbFpqMGlJMDFLV0MweE5pMVVSVmd0U1MweFJEUTBPQ0l2UGp3dlp6NDhaeUJrWVhSaExXMXRiQzF1YjJSbFBTSlVaVmhCZEc5dElpQmtZWFJoTFcxcWVDMTBaWGhqYkdGemN6MGlUMUpFSWlCMGNtRnVjMlp2Y20wOUluUnlZVzV6YkdGMFpTZzFOREV5TERBcElqNDhaeUJrWVhSaExXMXRiQzF1YjJSbFBTSnRieUlnZEhKaGJuTm1iM0p0UFNKMGNtRnVjMnhoZEdVb01DQXRNQzQxS1NJK1BIVnpaU0JrWVhSaExXTTlJamRESWlCNGJHbHVhenBvY21WbVBTSWpUVXBZTFRFMkxWUkZXQzFPTFRkRElpOCtQQzluUGp3dlp6NDhaeUJrWVhSaExXMXRiQzF1YjJSbFBTSnRhU0lnZEhKaGJuTm1iM0p0UFNKMGNtRnVjMnhoZEdVb05UWTVNQ3d3S1NJK1BIVnpaU0JrWVhSaExXTTlJakZFTnpCR0lpQjRiR2x1YXpwb2NtVm1QU0lqVFVwWUxURTJMVlJGV0MxSkxURkVOekJHSWk4K1BDOW5QanhuSUdSaGRHRXRiVzFzTFc1dlpHVTlJbTF2SWlCMGNtRnVjMlp2Y20wOUluUnlZVzV6YkdGMFpTZzJNakEzTERBcElqNDhkWE5sSUdSaGRHRXRZejBpTWtNaUlIaHNhVzVyT21oeVpXWTlJaU5OU2xndE1UWXRWRVZZTFU0dE1rTWlMejQ4TDJjK1BHY2daR0YwWVMxdGJXd3RibTlrWlQwaWJXa2lJSFJ5WVc1elptOXliVDBpZEhKaGJuTnNZWFJsS0RZMk5URXVOeXd3S1NJK1BIVnpaU0JrWVhSaExXTTlJakZFTkRZeklpQjRiR2x1YXpwb2NtVm1QU0lqVFVwWUxURTJMVlJGV0MxSkxURkVORFl6SWk4K1BDOW5QanhuSUdSaGRHRXRiVzFzTFc1dlpHVTlJbTF2SWlCMGNtRnVjMlp2Y20wOUluUnlZVzV6YkdGMFpTZzNNVE0yTGpjc01Da2lQangxYzJVZ1pHRjBZUzFqUFNJeVF5SWdlR3hwYm1zNmFISmxaajBpSTAxS1dDMHhOaTFVUlZndFRpMHlReUl2UGp3dlp6NDhaeUJrWVhSaExXMXRiQzF1YjJSbFBTSnRhU0lnZEhKaGJuTm1iM0p0UFNKMGNtRnVjMnhoZEdVb056VTRNUzR6TERBcElqNDhkWE5sSUdSaGRHRXRZejBpTVVRM01ETWlJSGhzYVc1ck9taHlaV1k5SWlOTlNsZ3RNVFl0VkVWWUxVa3RNVVEzTURNaUx6NDhMMmMrUEdjZ1pHRjBZUzF0Yld3dGJtOWtaVDBpYlc4aUlIUnlZVzV6Wm05eWJUMGlkSEpoYm5Oc1lYUmxLRGd3TlRBdU15d3dLU0krUEhWelpTQmtZWFJoTFdNOUlqSTVJaUI0YkdsdWF6cG9jbVZtUFNJalRVcFlMVEUyTFZSRldDMU9MVEk1SWk4K1BDOW5QanhuSUdSaGRHRXRiVzFzTFc1dlpHVTlJbTF2SWlCMGNtRnVjMlp2Y20wOUluUnlZVzV6YkdGMFpTZzROekUzTGpFc01Da2lQangxYzJVZ1pHRjBZUzFqUFNJelJDSWdlR3hwYm1zNmFISmxaajBpSTAxS1dDMHhOaTFVUlZndFRpMHpSQ0l2UGp3dlp6NDhaeUJrWVhSaExXMXRiQzF1YjJSbFBTSnRkVzVrWlhJaUlIUnlZVzV6Wm05eWJUMGlkSEpoYm5Oc1lYUmxLRGszTnpJdU9Td3dLU0krUEdjZ1pHRjBZUzF0Yld3dGJtOWtaVDBpYlc4aVBqeDFjMlVnWkdGMFlTMWpQU0l5TWpFeElpQjRiR2x1YXpwb2NtVm1QU0lqVFVwWUxURTJMVlJGV0MxTVR5MHlNakV4SWk4K1BDOW5QanhuSUdSaGRHRXRiVzFzTFc1dlpHVTlJbTFwSWlCMGNtRnVjMlp2Y20wOUluUnlZVzV6YkdGMFpTZzBOamd1T1N3dE1UQTFNQ2tnYzJOaGJHVW9NQzQzTURjcElqNDhkWE5sSUdSaGRHRXRZejBpTVVRME5qUWlJSGhzYVc1ck9taHlaV1k5SWlOTlNsZ3RNVFl0VkVWWUxVa3RNVVEwTmpRaUx6NDhMMmMrUEM5blBqeG5JR1JoZEdFdGJXMXNMVzV2WkdVOUltMTFibVJsY2lJZ2RISmhibk5tYjNKdFBTSjBjbUZ1YzJ4aGRHVW9NVEV6T0RNdU5pd3dLU0krUEdjZ1pHRjBZUzF0Yld3dGJtOWtaVDBpYlc4aVBqeDFjMlVnWkdGMFlTMWpQU0l5TWpFeElpQjRiR2x1YXpwb2NtVm1QU0lqVFVwWUxURTJMVlJGV0MxTVR5MHlNakV4SWk4K1BDOW5QanhuSUdSaGRHRXRiVzFzTFc1dlpHVTlJbTFwSWlCMGNtRnVjMlp2Y20wOUluUnlZVzV6YkdGMFpTZzFNVGt1T0N3dE1UQTFNQ2tnYzJOaGJHVW9NQzQzTURjcElqNDhkWE5sSUdSaGRHRXRZejBpTVVRME5qVWlJSGhzYVc1ck9taHlaV1k5SWlOTlNsZ3RNVFl0VkVWWUxVa3RNVVEwTmpVaUx6NDhMMmMrUEM5blBqeG5JR1JoZEdFdGJXMXNMVzV2WkdVOUltMTFibVJsY2lJZ2RISmhibk5tYjNKdFBTSjBjbUZ1YzJ4aGRHVW9NVEk1T1RRdU1pd3dLU0krUEdjZ1pHRjBZUzF0Yld3dGJtOWtaVDBpYlc4aVBqeDFjMlVnWkdGMFlTMWpQU0l5TWpFeElpQjRiR2x1YXpwb2NtVm1QU0lqVFVwWUxURTJMVlJGV0MxTVR5MHlNakV4SWk4K1BDOW5QanhuSUdSaGRHRXRiVzFzTFc1dlpHVTlJbTFwSWlCMGNtRnVjMlp2Y20wOUluUnlZVzV6YkdGMFpTZzFORGd1T0N3dE1UQTFNQ2tnYzJOaGJHVW9NQzQzTURjcElqNDhkWE5sSUdSaGRHRXRZejBpTVVRME5qWWlJSGhzYVc1ck9taHlaV1k5SWlOTlNsZ3RNVFl0VkVWWUxVa3RNVVEwTmpZaUx6NDhMMmMrUEM5blBqeG5JR1JoZEdFdGJXMXNMVzV2WkdVOUltMTFibVJsY2lJZ2RISmhibk5tYjNKdFBTSjBjbUZ1YzJ4aGRHVW9NVFEyTURRdU9Td3dLU0krUEdjZ1pHRjBZUzF0Yld3dGJtOWtaVDBpYlc4aVBqeDFjMlVnWkdGMFlTMWpQU0l5TWpFeElpQjRiR2x1YXpwb2NtVm1QU0lqVFVwWUxURTJMVlJGV0MxTVR5MHlNakV4SWk4K1BDOW5QanhuSUdSaGRHRXRiVzFzTFc1dlpHVTlJbTFwSWlCMGNtRnVjMlp2Y20wOUluUnlZVzV6YkdGMFpTZzFOVGN1Tml3dE1UQTFNQ2tnYzJOaGJHVW9NQzQzTURjcElqNDhkWE5sSUdSaGRHRXRZejBpTVVRME5qY2lJSGhzYVc1ck9taHlaV1k5SWlOTlNsZ3RNVFl0VkVWWUxVa3RNVVEwTmpjaUx6NDhMMmMrUEM5blBqeG5JR1JoZEdFdGJXMXNMVzV2WkdVOUltMXBJaUIwY21GdWMyWnZjbTA5SW5SeVlXNXpiR0YwWlNneE5qSXhOUzQyTERBcElqNDhkWE5sSUdSaGRHRXRZejBpTVVRME5ETWlJSGhzYVc1ck9taHlaV1k5SWlOTlNsZ3RNVFl0VkVWWUxVa3RNVVEwTkRNaUx6NDhMMmMrUEdjZ1pHRjBZUzF0Yld3dGJtOWtaVDBpYldraUlIUnlZVzV6Wm05eWJUMGlkSEpoYm5Oc1lYUmxLREUyT1RZMkxqWXNNQ2tpUGp4MWMyVWdaR0YwWVMxalBTSXhSRFExUmlJZ2VHeHBibXM2YUhKbFpqMGlJMDFLV0MweE5pMVVSVmd0U1MweFJEUTFSaUl2UGp3dlp6NDhaeUJrWVhSaExXMXRiQzF1YjJSbFBTSnRieUlnZEhKaGJuTm1iM0p0UFNKMGNtRnVjMnhoZEdVb01UYzBNVGN1Tml3d0tTSStQSFZ6WlNCa1lYUmhMV005SWpJNElpQjRiR2x1YXpwb2NtVm1QU0lqVFVwWUxURTJMVlJGV0MxT0xUSTRJaTgrUEM5blBqeG5JR1JoZEdFdGJXMXNMVzV2WkdVOUltMXBJaUIwY21GdWMyWnZjbTA5SW5SeVlXNXpiR0YwWlNneE56Z3dOaTQyTERBcElqNDhkWE5sSUdSaGRHRXRZejBpTVVRME5EZ2lJSGhzYVc1ck9taHlaV1k5SWlOTlNsZ3RNVFl0VkVWWUxVa3RNVVEwTkRnaUx6NDhMMmMrUEdjZ1pHRjBZUzF0Yld3dGJtOWtaVDBpYldraUlIUnlZVzV6Wm05eWJUMGlkSEpoYm5Oc1lYUmxLREU0TlRjekxqWXNNQ2tpUGp4MWMyVWdaR0YwWVMxalBTSXhSRFEwT0NJZ2VHeHBibXM2YUhKbFpqMGlJMDFLV0MweE5pMVVSVmd0U1MweFJEUTBPQ0l2UGp3dlp6NDhaeUJrWVhSaExXMXRiQzF1YjJSbFBTSnRhU0lnZEhKaGJuTm1iM0p0UFNKMGNtRnVjMnhoZEdVb01Ua3pOREF1Tml3d0tTSStQSFZ6WlNCa1lYUmhMV005SWpGRU5ETTJJaUI0YkdsdWF6cG9jbVZtUFNJalRVcFlMVEUyTFZSRldDMUpMVEZFTkRNMklpOCtQQzluUGp4bklHUmhkR0V0Ylcxc0xXNXZaR1U5SW0xcElpQjBjbUZ1YzJadmNtMDlJblJ5WVc1emJHRjBaU2d5TURFd01DNDJMREFwSWo0OGRYTmxJR1JoZEdFdFl6MGlNVVEwTXpZaUlIaHNhVzVyT21oeVpXWTlJaU5OU2xndE1UWXRWRVZZTFVrdE1VUTBNellpTHo0OEwyYytQR2NnWkdGMFlTMXRiV3d0Ym05a1pUMGliV2tpSUhSeVlXNXpabTl5YlQwaWRISmhibk5zWVhSbEtESXdPRFl3TGpZc01Da2lQangxYzJVZ1pHRjBZUzFqUFNJeFJEUTBPQ0lnZUd4cGJtczZhSEpsWmowaUkwMUtXQzB4TmkxVVJWZ3RTUzB4UkRRME9DSXZQand2Wno0OFp5QmtZWFJoTFcxdGJDMXViMlJsUFNKdGJ5SWdkSEpoYm5ObWIzSnRQU0owY21GdWMyeGhkR1VvTWpFMk1qY3VOaXd3S1NJK1BIVnpaU0JrWVhSaExXTTlJakpESWlCNGJHbHVhenBvY21WbVBTSWpUVXBZTFRFMkxWUkZXQzFPTFRKRElpOCtQQzluUGp4bklHUmhkR0V0Ylcxc0xXNXZaR1U5SW0xcElpQjBjbUZ1YzJadmNtMDlJblJ5WVc1emJHRjBaU2d5TWpBM01pNHlMREFwSWo0OGRYTmxJR1JoZEdFdFl6MGlNVVEwTmpRaUlIaHNhVzVyT21oeVpXWTlJaU5OU2xndE1UWXRWRVZZTFVrdE1VUTBOalFpTHo0OEwyYytQR2NnWkdGMFlTMXRiV3d0Ym05a1pUMGliV2tpSUhSeVlXNXpabTl5YlQwaWRISmhibk5zWVhSbEtESXlOemc0TGpJc01Da2lQangxYzJVZ1pHRjBZUzFqUFNJeFJEUTJOU0lnZUd4cGJtczZhSEpsWmowaUkwMUtXQzB4TmkxVVJWZ3RTUzB4UkRRMk5TSXZQand2Wno0OFp5QmtZWFJoTFcxdGJDMXViMlJsUFNKdGFTSWdkSEpoYm5ObWIzSnRQU0owY21GdWMyeGhkR1VvTWpNek5qQXVNaXd3S1NJK1BIVnpaU0JrWVhSaExXTTlJakZFTkRZMklpQjRiR2x1YXpwb2NtVm1QU0lqVFVwWUxURTJMVlJGV0MxSkxURkVORFkySWk4K1BDOW5QanhuSUdSaGRHRXRiVzFzTFc1dlpHVTlJbTFwSWlCMGNtRnVjMlp2Y20wOUluUnlZVzV6YkdGMFpTZ3lNemcxTUM0eUxEQXBJajQ4ZFhObElHUmhkR0V0WXowaU1VUTBOamNpSUhoc2FXNXJPbWh5WldZOUlpTk5TbGd0TVRZdFZFVllMVWt0TVVRME5qY2lMejQ4TDJjK1BHY2daR0YwWVMxdGJXd3RibTlrWlQwaVZHVllRWFJ2YlNJZ1pHRjBZUzF0YW5ndGRHVjRZMnhoYzNNOUlrOVNSQ0lnZEhKaGJuTm1iM0p0UFNKMGNtRnVjMnhoZEdVb01qUXpNVFV1TWl3d0tTSStQR2NnWkdGMFlTMXRiV3d0Ym05a1pUMGliVzhpSUhSeVlXNXpabTl5YlQwaWRISmhibk5zWVhSbEtEQWdMVEF1TlNraVBqeDFjMlVnWkdGMFlTMWpQU0kzUXlJZ2VHeHBibXM2YUhKbFpqMGlJMDFLV0MweE5pMVVSVmd0VGkwM1F5SXZQand2Wno0OEwyYytQR2NnWkdGMFlTMXRiV3d0Ym05a1pUMGliV2tpSUhSeVlXNXpabTl5YlQwaWRISmhibk5zWVhSbEtESTBOVGt6TGpJc01Da2lQangxYzJVZ1pHRjBZUzFqUFNJeFJEY3dSaUlnZUd4cGJtczZhSEpsWmowaUkwMUtXQzB4TmkxVVJWZ3RTUzB4UkRjd1JpSXZQand2Wno0OFp5QmtZWFJoTFcxdGJDMXViMlJsUFNKdGJ5SWdkSEpoYm5ObWIzSnRQU0owY21GdWMyeGhkR1VvTWpVeE1UQXVNaXd3S1NJK1BIVnpaU0JrWVhSaExXTTlJakpESWlCNGJHbHVhenBvY21WbVBTSWpUVXBZTFRFMkxWUkZXQzFPTFRKRElpOCtQQzluUGp4bklHUmhkR0V0Ylcxc0xXNXZaR1U5SW0xcElpQjBjbUZ1YzJadmNtMDlJblJ5WVc1emJHRjBaU2d5TlRVMU5DNDVMREFwSWo0OGRYTmxJR1JoZEdFdFl6MGlNVVEwTmpNaUlIaHNhVzVyT21oeVpXWTlJaU5OU2xndE1UWXRWRVZZTFVrdE1VUTBOak1pTHo0OEwyYytQR2NnWkdGMFlTMXRiV3d0Ym05a1pUMGliVzhpSUhSeVlXNXpabTl5YlQwaWRISmhibk5zWVhSbEtESTJNRE01TGprc01Da2lQangxYzJVZ1pHRjBZUzFqUFNJeVF5SWdlR3hwYm1zNmFISmxaajBpSTAxS1dDMHhOaTFVUlZndFRpMHlReUl2UGp3dlp6NDhaeUJrWVhSaExXMXRiQzF1YjJSbFBTSnRhU0lnZEhKaGJuTm1iM0p0UFNKMGNtRnVjMnhoZEdVb01qWTBPRFF1Tml3d0tTSStQSFZ6WlNCa1lYUmhMV005SWpGRU56QXpJaUI0YkdsdWF6cG9jbVZtUFNJalRVcFlMVEUyTFZSRldDMUpMVEZFTnpBeklpOCtQQzluUGp4bklHUmhkR0V0Ylcxc0xXNXZaR1U5SW0xdklpQjBjbUZ1YzJadmNtMDlJblJ5WVc1emJHRjBaU2d5TmprMU15NDJMREFwSWo0OGRYTmxJR1JoZEdFdFl6MGlNamtpSUhoc2FXNXJPbWh5WldZOUlpTk5TbGd0TVRZdFZFVllMVTR0TWpraUx6NDhMMmMrUEM5blBqd3ZaejQ4TDNOMlp6ND0iLAoJIlJlYWxWaWV3U2l6ZUpzb24iIDogIntcImhlaWdodFwiOjc4NS43MTQyNjM5MTYwMTU2LFwid2lkdGhcIjo5MTc4LjU3MTE2Njk5MjE4OH0iCn0K"/>
    </extobj>
    <extobj name="2384804F-3998-4D57-9195-F3826E402611-15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16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17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18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19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20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21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22">
      <extobjdata type="2384804F-3998-4D57-9195-F3826E402611" data="ewoJIkltZ1NldHRpbmdKc29uIiA6ICJ7XCJoZWlnaHRcIjoxNy44NTcxNDI4NTcxNDI4NTQsXCJ3aWR0aFwiOjEwMi42Nzg1NzE0Mjg1NzE0Mn0iLAoJIkxhdGV4IiA6ICLOoyA9IFxceyssIDEsIGFcXH0iLAoJIkxhdGV4SW1nQmFzZTY0IiA6ICJQSE4yWnlCNGJXeHVjejBpYUhSMGNEb3ZMM2QzZHk1M015NXZjbWN2TWpBd01DOXpkbWNpSUhkcFpIUm9QU0l4TXk0eU1ETmxlQ0lnYUdWcFoyaDBQU0l5TGpJMk1tVjRJaUJ5YjJ4bFBTSnBiV2NpSUdadlkzVnpZV0pzWlQwaVptRnNjMlVpSUhacFpYZENiM2c5SWpBZ0xUYzFNQ0ExT0RNMUxqa2dNVEF3TUNJZ2VHMXNibk02ZUd4cGJtczlJbWgwZEhBNkx5OTNkM2N1ZHpNdWIzSm5MekU1T1RrdmVHeHBibXNpSUdGeWFXRXRhR2xrWkdWdVBTSjBjblZsSWlCemRIbHNaVDBpZG1WeWRHbGpZV3d0WVd4cFoyNDZJQzB3TGpVMk5tVjRPeUJ0WVhndGQybGtkR2c2SURrNEpUc2lQanhrWldaelBqeHdZWFJvSUdsa1BTSk5TbGd0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pMDNRaUlnWkQwaVRUUXpOQ0F0TWpNeFVUUXpOQ0F0TWpRMElEUXlPQ0F0TWpVd1NEUXhNRkV5T0RFZ0xUSTFNQ0F5TXpBZ0xURTRORkV5TWpVZ0xURTNOeUF5TWpJZ0xURTNNbFF5TVRjZ0xURTJNVlF5TVRNZ0xURTBPRlF5TVRFZ0xURXpNMVF5TVRBZ0xURXhNVlF5TURrZ0xUZzBWREl3T1NBdE5EZFVNakE1SURCUk1qQTVJREl4SURJd09TQTFNMUV5TURnZ01UUXlJREl3TkNBeE5UTlJNakF6SURFMU5DQXlNRE1nTVRVMVVURTRPU0F4T1RFZ01UVXpJREl4TVZRNE1pQXlNekZSTnpFZ01qTXhJRFk0SURJek5GUTJOU0F5TlRCVU5qZ2dNalkyVkRneUlESTJPVkV4TVRZZ01qWTVJREUxTWlBeU9EbFVNakF6SURNME5WRXlNRGdnTXpVMklESXdPQ0F6TnpkVU1qQTVJRFV5T1ZZMU56bFJNakE1SURZek5DQXlNVFVnTmpVMlZESTBOQ0EyT1RoUk1qY3dJRGN5TkNBek1qUWdOelF3VVRNMk1TQTNORGdnTXpjM0lEYzBPVkV6TnprZ056UTVJRE01TUNBM05EbFVOREE0SURjMU1FZzBNamhSTkRNMElEYzBOQ0EwTXpRZ056TXlVVFF6TkNBM01Ua2dORE14SURjeE5sRTBNamtnTnpFeklEUXhOU0EzTVROUk16WXlJRGN4TUNBek16SWdOamc1VkRJNU5pQTJORGRSTWpreElEWXpOQ0F5T1RFZ05EazVWalF4TjFFeU9URWdNemN3SURJNE9DQXpOVE5VTWpjeElETXhORkV5TkRBZ01qY3hJREU0TkNBeU5UVk1NVGN3SURJMU1Fd3hPRFFnTWpRMVVUSXdNaUF5TXprZ01qSXdJREl6TUZReU5qSWdNVGsyVkRJNU1DQXhNemRSTWpreElERXpNU0F5T1RFZ01WRXlPVEVnTFRFek5DQXlPVFlnTFRFME4xRXpNRFlnTFRFM05DQXpNemtnTFRFNU1sUTBNVFVnTFRJeE0xRTBNamtnTFRJeE15QTBNekVnTFRJeE5sRTBNelFnTFRJeE9TQTBNelFnTFRJek1Wb2lMejQ4Y0dGMGFDQnBaRDBpVFVwWUxUSXRWRVZZTFU0dE1rSWlJR1E5SWswMU5pQXlNemRVTlRZZ01qVXdWRGN3SURJM01FZ3pOamxXTkRJd1RETTNNQ0ExTnpCUk16Z3dJRFU0TXlBek9Ea2dOVGd6VVRRd01pQTFPRE1nTkRBNUlEVTJPRll5TnpCSU56QTNVVGN5TWlBeU5qSWdOekl5SURJMU1GUTNNRGNnTWpNd1NEUXdPVll0TmpoUk5EQXhJQzA0TWlBek9URWdMVGd5U0RNNE9VZ3pPRGRSTXpjMUlDMDRNaUF6TmprZ0xUWTRWakl6TUVnM01GRTFOaUF5TXpjZ05UWWdNalV3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aR05DSWdlR3hwYm1zNmFISmxaajBpSTAxS1dDMHlMVlJGV0MxSkxURkVOa1kwSWk4K1BDOW5QanhuSUdSaGRHRXRiVzFzTFc1dlpHVTlJbTF2SWlCMGNtRnVjMlp2Y20wOUluUnlZVzV6YkdGMFpTZ3hNRGd6TGpnc01Da2lQangxYzJVZ1pHRjBZUzFqUFNJelJDSWdlR3hwYm1zNmFISmxaajBpSTAxS1dDMHlMVlJGV0MxT0xUTkVJaTgrUEM5blBqeG5JR1JoZEdFdGJXMXNMVzV2WkdVOUltMXZJaUIwY21GdWMyWnZjbTA5SW5SeVlXNXpiR0YwWlNneU1UTTVMallzTUNraVBqeDFjMlVnWkdGMFlTMWpQU0kzUWlJZ2VHeHBibXM2YUhKbFpqMGlJMDFLV0MweUxWUkZXQzFPTFRkQ0lpOCtQQzluUGp4bklHUmhkR0V0Ylcxc0xXNXZaR1U5SW0xdklpQjBjbUZ1YzJadmNtMDlJblJ5WVc1emJHRjBaU2d5TmpNNUxqWXNNQ2tpUGp4MWMyVWdaR0YwWVMxalBTSXlRaUlnZUd4cGJtczZhSEpsWmowaUkwMUtXQzB5TFZSRldDMU9MVEpDSWk4K1BDOW5QanhuSUdSaGRHRXRiVzFzTFc1dlpHVTlJbTF2SWlCMGNtRnVjMlp2Y20wOUluUnlZVzV6YkdGMFpTZ3pOREUzTGpZc01Da2lQangxYzJVZ1pHRjBZUzFqUFNJeVF5SWdlR3hwYm1zNmFISmxaajBpSTAxS1dDMHlMVlJGV0MxT0xUSkRJaTgrUEM5blBqeG5JR1JoZEdFdGJXMXNMVzV2WkdVOUltMXVJaUIwY21GdWMyWnZjbTA5SW5SeVlXNXpiR0YwWlNnek9EWXlMaklzTUNraVBqeDFjMlVnWkdGMFlTMWpQU0l6TVNJZ2VHeHBibXM2YUhKbFpqMGlJMDFLV0MweUxWUkZXQzFPTFRNeElpOCtQQzluUGp4bklHUmhkR0V0Ylcxc0xXNXZaR1U5SW0xdklpQjBjbUZ1YzJadmNtMDlJblJ5WVc1emJHRjBaU2cwTXpZeUxqSXNNQ2tpUGp4MWMyVWdaR0YwWVMxalBTSXlReUlnZUd4cGJtczZhSEpsWmowaUkwMUtXQzB5TFZSRldDMU9MVEpESWk4K1BDOW5QanhuSUdSaGRHRXRiVzFzTFc1dlpHVTlJbTFwSWlCMGNtRnVjMlp2Y20wOUluUnlZVzV6YkdGMFpTZzBPREEyTGprc01Da2lQangxYzJVZ1pHRjBZUzFqUFNJeFJEUTBSU0lnZUd4cGJtczZhSEpsWmowaUkwMUtXQzB5TFZSRldDMUpMVEZFTkRSRklpOCtQQzluUGp4bklHUmhkR0V0Ylcxc0xXNXZaR1U5SW0xdklpQjBjbUZ1YzJadmNtMDlJblJ5WVc1emJHRjBaU2cxTXpNMUxqa3NNQ2tpUGp4MWMyVWdaR0YwWVMxalBTSTNSQ0lnZUd4cGJtczZhSEpsWmowaUkwMUtXQzB5TFZSRldDMU9MVGRFSWk4K1BDOW5Qand2Wno0OEwyYytQQzl6ZG1jKyIsCgkiUmVhbFZpZXdTaXplSnNvbiIgOiAie1wiaGVpZ2h0XCI6MzU3LjE0Mjg2ODA0MTk5MjIsXCJ3aWR0aFwiOjIwNTMuNTcxNDcyMTY3OTY4OH0iCn0K"/>
    </extobj>
    <extobj name="2384804F-3998-4D57-9195-F3826E402611-23">
      <extobjdata type="2384804F-3998-4D57-9195-F3826E402611" data="ewoJIkltZ1NldHRpbmdKc29uIiA6ICJ7XCJoZWlnaHRcIjoxNy44NTcxNDI4NTcxNDI4NTQsXCJ3aWR0aFwiOjY2LjA3MTQyODU3MTQyODU3fSIsCgkiTGF0ZXgiIDogIlYgPSBcXHtTXFx9IiwKCSJMYXRleEltZ0Jhc2U2NCIgOiAiUEhOMlp5QjRiV3h1Y3owaWFIUjBjRG92TDNkM2R5NTNNeTV2Y21jdk1qQXdNQzl6ZG1jaUlIZHBaSFJvUFNJNExqUTNPV1Y0SWlCb1pXbG5hSFE5SWpJdU1qWXlaWGdpSUhKdmJHVTlJbWx0WnlJZ1ptOWpkWE5oWW14bFBTSm1ZV3h6WlNJZ2RtbGxkMEp2ZUQwaU1DQXROelV3SURNM05EY3VOaUF4TURBd0lpQjRiV3h1Y3pwNGJHbHVhejBpYUhSMGNEb3ZMM2QzZHk1M015NXZjbWN2TVRrNU9TOTRiR2x1YXlJZ1lYSnBZUzFvYVdSa1pXNDlJblJ5ZFdVaUlITjBlV3hsUFNKMlpYSjBhV05oYkMxaGJHbG5iam9nTFRBdU5UWTJaWGc3SUcxaGVDMTNhV1IwYURvZ09UZ2xPeUkrUEdSbFpuTStQSEJoZEdnZ2FXUTlJazFLV0Mwek1DMVVSVmd0U1MweFJEUTBPU0lnWkQwaVRUVXlJRFkwT0ZFMU1pQTJOekFnTmpVZ05qZ3pTRGMyVVRFeE9DQTJPREFnTVRneElEWTRNRkV5T1RrZ05qZ3dJRE15TUNBMk9ETklNek13VVRNek5pQTJOemNnTXpNMklEWTNORlF6TXpRZ05qVTJVVE15T1NBMk5ERWdNekkxSURZek4wZ3pNRFJSTWpneUlEWXpOU0F5TnpRZ05qTTFVVEkwTlNBMk16QWdNalF5SURZeU1GRXlORElnTmpFNElESTNNU0F6TmpsVU16QXhJREV4T0V3ek56UWdNak0xVVRRME55QXpOVElnTlRJd0lEUTNNVlExT1RVZ05UazBVVFU1T1NBMk1ERWdOVGs1SURZd09WRTFPVGtnTmpNeklEVTFOU0EyTXpkUk5UTTNJRFl6TnlBMU16Y2dOalE0VVRVek55QTJORGtnTlRNNUlEWTJNVkUxTkRJZ05qYzFJRFUwTlNBMk56bFVOVFU0SURZNE0xRTFOakFnTmpneklEVTNNQ0EyT0ROVU5qQTBJRFk0TWxRMk5qZ2dOamd4VVRjek55QTJPREVnTnpVMUlEWTRNMGczTmpKUk56WTVJRFkzTmlBM05qa2dOamN5VVRjMk9TQTJOVFVnTnpZd0lEWTBNRkUzTlRjZ05qTTNJRGMwTXlBMk16ZFJOek13SURZek5pQTNNVGtnTmpNMVZEWTVPQ0EyTXpCVU5qZ3lJRFl5TTFRMk56QWdOakUxVkRZMk1DQTJNRGhVTmpVeUlEVTVPVlEyTkRVZ05Ua3lURFExTWlBeU9ESlJNamN5SUMwNUlESTJOaUF0TVRaUk1qWXpJQzB4T0NBeU5Ua2dMVEl4VERJME1TQXRNakpJTWpNMFVUSXhOaUF0TWpJZ01qRTJJQzB4TlZFeU1UTWdMVGtnTVRjM0lETXdOVkV4TXprZ05qSXpJREV6T0NBMk1qWlJNVE16SURZek55QTNOaUEyTXpkSU5UbFJOVElnTmpReUlEVXlJRFkwT0ZvaUx6NDhjR0YwYUNCcFpEMGlUVXBZTFRNd0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6Q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ek1DMVVSVmd0U1MweFJEUTBOaUlnWkQwaVRUTXdPQ0F5TkZFek5qY2dNalFnTkRFMklEYzJWRFEyTmlBeE9UZFJORFkySURJMk1DQTBNVFFnTWpnMFVUTXdPQ0F6TVRFZ01qYzRJRE15TVZReU16WWdNelF4VVRFM05pQXpPRE1nTVRjMklEUTJNbEV4TnpZZ05USXpJREl3T0NBMU56TlVNamN6SURZME9GRXpNRElnTmpjeklETTBNeUEyT0RoVU5EQTNJRGN3TkVnME1UaElOREkxVVRVeU1TQTNNRFFnTlRZMElEWTBNRkUxTmpVZ05qUXdJRFUzTnlBMk5UTlVOakF6SURZNE1sUTJNak1nTnpBMFVUWXlOQ0EzTURRZ05qSTNJRGN3TkZRMk16SWdOekExVVRZME5TQTNNRFVnTmpRMUlEWTVPRlEyTVRjZ05UYzNWRFU0TlNBME5UbFVOVFk1SURRMU5sRTFORGtnTkRVMklEVTBPU0EwTmpWUk5UUTVJRFEzTVNBMU5UQWdORGMxVVRVMU1DQTBOemdnTlRVeElEUTVORlExTlRNZ05USXdVVFUxTXlBMU5UUWdOVFEwSURVM09WUTFNallnTmpFMlZEVXdNU0EyTkRGUk5EWTFJRFkyTWlBME1Ua2dOall5VVRNMk1pQTJOaklnTXpFeklEWXhObFF5TmpNZ05URXdVVEkyTXlBME9EQWdNamM0SURRMU9GUXpNVGtnTkRJM1VUTXlNeUEwTWpVZ016ZzVJRFF3T0ZRME5UWWdNemt3VVRRNU1DQXpOemtnTlRJeUlETTBNbFExTlRRZ01qUXlVVFUxTkNBeU1UWWdOVFEySURFNE5sRTFOREVnTVRZMElEVXlPQ0F4TXpkVU5Ea3lJRGM0VkRReU5pQXhPRlF6TXpJZ0xUSXdVVE15TUNBdE1qSWdNams0SUMweU1sRXhPVGtnTFRJeUlERTBOQ0F6TTB3eE16UWdORFJNTVRBMklERXpVVGd6SUMweE5DQTNPQ0F0TVRoVU5qVWdMVEl5VVRVeUlDMHlNaUExTWlBdE1UUlJOVElnTFRFeElERXhNQ0F5TWpGUk1URXlJREl5TnlBeE16QWdNakkzU0RFME0xRXhORGtnTWpJeElERTBPU0F5TVRaUk1UUTVJREl4TkNBeE5EZ2dNakEzVkRFME5DQXhPRFpVTVRReUlERTFNMUV4TkRRZ01URTBJREUyTUNBNE4xUXlNRE1nTkRkVU1qVTFJREk1VkRNd09DQXlORm9pTHo0OGNHRjBhQ0JwWkQwaVRVcFlMVE13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a2lJSGhzYVc1ck9taHlaV1k5SWlOTlNsZ3RNekF0VkVWWUxVa3RNVVEwTkRraUx6NDhMMmMrUEdjZ1pHRjBZUzF0Yld3dGJtOWtaVDBpYlc4aUlIUnlZVzV6Wm05eWJUMGlkSEpoYm5Oc1lYUmxLREV3TkRZdU9Dd3dLU0krUEhWelpTQmtZWFJoTFdNOUlqTkVJaUI0YkdsdWF6cG9jbVZtUFNJalRVcFlMVE13TFZSRldDMU9MVE5FSWk4K1BDOW5QanhuSUdSaGRHRXRiVzFzTFc1dlpHVTlJbTF2SWlCMGNtRnVjMlp2Y20wOUluUnlZVzV6YkdGMFpTZ3lNVEF5TGpZc01Da2lQangxYzJVZ1pHRjBZUzFqUFNJM1FpSWdlR3hwYm1zNmFISmxaajBpSTAxS1dDMHpNQzFVUlZndFRpMDNRaUl2UGp3dlp6NDhaeUJrWVhSaExXMXRiQzF1YjJSbFBTSnRhU0lnZEhKaGJuTm1iM0p0UFNKMGNtRnVjMnhoZEdVb01qWXdNaTQyTERBcElqNDhkWE5sSUdSaGRHRXRZejBpTVVRME5EWWlJSGhzYVc1ck9taHlaV1k5SWlOTlNsZ3RNekF0VkVWWUxVa3RNVVEwTkRZaUx6NDhMMmMrUEdjZ1pHRjBZUzF0Yld3dGJtOWtaVDBpYlc4aUlIUnlZVzV6Wm05eWJUMGlkSEpoYm5Oc1lYUmxLRE15TkRjdU5pd3dLU0krUEhWelpTQmtZWFJoTFdNOUlqZEVJaUI0YkdsdWF6cG9jbVZtUFNJalRVcFlMVE13TFZSRldDMU9MVGRFSWk4K1BDOW5Qand2Wno0OEwyYytQQzl6ZG1jKyIsCgkiUmVhbFZpZXdTaXplSnNvbiIgOiAie1wiaGVpZ2h0XCI6MzU3LjE0Mjg2ODA0MTk5MjIsXCJ3aWR0aFwiOjEzMjEuNDI4NTI3ODMyMDMxMn0iCn0K"/>
    </extobj>
    <extobj name="2384804F-3998-4D57-9195-F3826E402611-24">
      <extobjdata type="2384804F-3998-4D57-9195-F3826E402611" data="ewoJIkltZ1NldHRpbmdKc29uIiA6ICJ7XCJoZWlnaHRcIjoxNy44NTcxNDI4NTcxNDI4NTQsXCJ3aWR0aFwiOjEzMy45Mjg1NzE0Mjg1NzE0Mn0iLAoJIkxhdGV4IiA6ICJSID0gXFx7UyBcXHJpZ2h0YXJyb3cgYSwgLi4uXFx9IiwKCSJMYXRleEltZ0Jhc2U2NCIgOiAiUEhOMlp5QjRiV3h1Y3owaWFIUjBjRG92TDNkM2R5NTNNeTV2Y21jdk1qQXdNQzl6ZG1jaUlIZHBaSFJvUFNJeE55NHhPVFpsZUNJZ2FHVnBaMmgwUFNJeUxqSTJNbVY0SWlCeWIyeGxQU0pwYldjaUlHWnZZM1Z6WVdKc1pUMGlabUZzYzJVaUlIWnBaWGRDYjNnOUlqQWdMVGMxTUNBM05qQXdMamdnTVRBd01DSWdlRzFzYm5NNmVHeHBibXM5SW1oMGRIQTZMeTkzZDNjdWR6TXViM0puTHpFNU9Ua3ZlR3hwYm1zaUlHRnlhV0V0YUdsa1pHVnVQU0owY25WbElpQnpkSGxzWlQwaWRtVnlkR2xqWVd3dFlXeHBaMjQ2SUMwd0xqVTJObVY0T3lCdFlYZ3RkMmxrZEdnNklEazRKVHNpUGp4a1pXWnpQanh3WVhSb0lHbGtQU0pOU2xndE1qS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B5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eU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WpJ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lNaT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SX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p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5TWkxVVJWZ3RUaTB5UlNJZ1pEMGlUVGM0SURZd1VUYzRJRGcwSURrMUlERXdNbFF4TXpnZ01USXdVVEUyTWlBeE1qQWdNVGd3SURFd05GUXhPVGtnTmpGUk1UazVJRE0ySURFNE1pQXhPRlF4TXprZ01GUTVOaUF4TjFRM09DQTJNRm9pTHo0OGNHRjBhQ0JwWkQwaVRVcFlMVEl5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VWlJSGhzYVc1ck9taHlaV1k5SWlOTlNsZ3RNakl0VkVWWUxVa3RNVVEwTkRVaUx6NDhMMmMrUEdjZ1pHRjBZUzF0Yld3dGJtOWtaVDBpYlc4aUlIUnlZVzV6Wm05eWJUMGlkSEpoYm5Oc1lYUmxLREV3TXpZdU9Dd3dLU0krUEhWelpTQmtZWFJoTFdNOUlqTkVJaUI0YkdsdWF6cG9jbVZtUFNJalRVcFlMVEl5TFZSRldDMU9MVE5FSWk4K1BDOW5QanhuSUdSaGRHRXRiVzFzTFc1dlpHVTlJbTF2SWlCMGNtRnVjMlp2Y20wOUluUnlZVzV6YkdGMFpTZ3lNRGt5TGpZc01Da2lQangxYzJVZ1pHRjBZUzFqUFNJM1FpSWdlR3hwYm1zNmFISmxaajBpSTAxS1dDMHlNaTFVUlZndFRpMDNRaUl2UGp3dlp6NDhaeUJrWVhSaExXMXRiQzF1YjJSbFBTSnRhU0lnZEhKaGJuTm1iM0p0UFNKMGNtRnVjMnhoZEdVb01qVTVNaTQyTERBcElqNDhkWE5sSUdSaGRHRXRZejBpTVVRME5EWWlJSGhzYVc1ck9taHlaV1k5SWlOTlNsZ3RNakl0VkVWWUxVa3RNVVEwTkRZaUx6NDhMMmMrUEdjZ1pHRjBZUzF0Yld3dGJtOWtaVDBpYlc4aUlIUnlZVzV6Wm05eWJUMGlkSEpoYm5Oc1lYUmxLRE0xTVRVdU15d3dLU0krUEhWelpTQmtZWFJoTFdNOUlqSXhPVElpSUhoc2FXNXJPbWh5WldZOUlpTk5TbGd0TWpJdFZFVllMVTR0TWpFNU1pSXZQand2Wno0OFp5QmtZWFJoTFcxdGJDMXViMlJsUFNKdGFTSWdkSEpoYm5ObWIzSnRQU0owY21GdWMyeGhkR1VvTkRjNU15NHhMREFwSWo0OGRYTmxJR1JoZEdFdFl6MGlNVVEwTkVVaUlIaHNhVzVyT21oeVpXWTlJaU5OU2xndE1qSXRWRVZZTFVrdE1VUTBORVVpTHo0OEwyYytQR2NnWkdGMFlTMXRiV3d0Ym05a1pUMGliVzhpSUhSeVlXNXpabTl5YlQwaWRISmhibk5zWVhSbEtEVXpNakl1TVN3d0tTSStQSFZ6WlNCa1lYUmhMV005SWpKRElpQjRiR2x1YXpwb2NtVm1QU0lqVFVwWUxUSXlMVlJGV0MxT0xUSkRJaTgrUEM5blBqeG5JR1JoZEdFdGJXMXNMVzV2WkdVOUltMXZJaUIwY21GdWMyWnZjbTA5SW5SeVlXNXpiR0YwWlNnMU56WTJMamdzTUNraVBqeDFjMlVnWkdGMFlTMWpQU0l5UlNJZ2VHeHBibXM2YUhKbFpqMGlJMDFLV0MweU1pMVVSVmd0VGkweVJTSXZQand2Wno0OFp5QmtZWFJoTFcxdGJDMXViMlJsUFNKdGJ5SWdkSEpoYm5ObWIzSnRQU0owY21GdWMyeGhkR1VvTmpJeE1TNDBMREFwSWo0OGRYTmxJR1JoZEdFdFl6MGlNa1VpSUhoc2FXNXJPbWh5WldZOUlpTk5TbGd0TWpJdFZFVllMVTR0TWtVaUx6NDhMMmMrUEdjZ1pHRjBZUzF0Yld3dGJtOWtaVDBpYlc4aUlIUnlZVzV6Wm05eWJUMGlkSEpoYm5Oc1lYUmxLRFkyTlRZdU1Td3dLU0krUEhWelpTQmtZWFJoTFdNOUlqSkZJaUI0YkdsdWF6cG9jbVZtUFNJalRVcFlMVEl5TFZSRldDMU9MVEpGSWk4K1BDOW5QanhuSUdSaGRHRXRiVzFzTFc1dlpHVTlJbTF2SWlCMGNtRnVjMlp2Y20wOUluUnlZVzV6YkdGMFpTZzNNVEF3TGpnc01Da2lQangxYzJVZ1pHRjBZUzFqUFNJM1JDSWdlR3hwYm1zNmFISmxaajBpSTAxS1dDMHlNaTFVUlZndFRpMDNSQ0l2UGp3dlp6NDhMMmMrUEM5blBqd3ZjM1puUGc9PSIsCgkiUmVhbFZpZXdTaXplSnNvbiIgOiAie1wiaGVpZ2h0XCI6MzU3LjE0Mjg2ODA0MTk5MjIsXCJ3aWR0aFwiOjI2NzguNTcxNDcyMTY3OTY4OH0iCn0K"/>
    </extobj>
    <extobj name="2384804F-3998-4D57-9195-F3826E402611-25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26">
      <extobjdata type="2384804F-3998-4D57-9195-F3826E402611" data="ewoJIkltZ1NldHRpbmdKc29uIiA6ICJ7XCJoZWlnaHRcIjoxMy4zOTI4NTcxNDI4NTcxNDIsXCJ3aWR0aFwiOjQ1OC45Mjg1NzE0Mjg1NzE0fSIsCgkiTGF0ZXgiIDogIiAgICBT4oaSQVPihpJBQVPihpJBQUFT4oaSQUFBQVPihpJBQUFBQeKGkmFhYWFhIiwKCSJMYXRleEltZ0Jhc2U2NCIgOiAiUEhOMlp5QjRiV3h1Y3owaWFIUjBjRG92TDNkM2R5NTNNeTV2Y21jdk1qQXdNQzl6ZG1jaUlIZHBaSFJvUFNJMU9TNDRORGxsZUNJZ2FHVnBaMmgwUFNJeExqWTNaWGdpSUhKdmJHVTlJbWx0WnlJZ1ptOWpkWE5oWW14bFBTSm1ZV3h6WlNJZ2RtbGxkMEp2ZUQwaU1DQXROekUySURJMk5EVXpMak1nTnpNNElpQjRiV3h1Y3pwNGJHbHVhejBpYUhSMGNEb3ZMM2QzZHk1M015NXZjbWN2TVRrNU9TOTRiR2x1YXlJZ1lYSnBZUzFvYVdSa1pXNDlJblJ5ZFdVaUlITjBlV3hsUFNKMlpYSjBhV05oYkMxaGJHbG5iam9nTFRBdU1EVmxlRHNnYldGNExYZHBaSFJvT2lBNU9DVTdJajQ4WkdWbWN6NDhjR0YwYUNCcFpEMGlUVXBZTFRnN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PRGt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RPUzFVUlZndFNTMHhSRFF6TkNJZ1pEMGlUVEl3T0NBM05GRXlNRGdnTlRBZ01qVTBJRFEyVVRJM01pQTBOaUF5TnpJZ016VlJNamN5SURNMElESTNNQ0F5TWxFeU5qY2dPQ0F5TmpRZ05GUXlOVEVnTUZFeU5Ea2dNQ0F5TXprZ01GUXlNRFVnTVZReE5ERWdNbEUzTUNBeUlEVXdJREJJTkRKUk16VWdOeUF6TlNBeE1WRXpOeUF6T0NBME9DQTBOa2cyTWxFeE16SWdORGtnTVRZMElEazJVVEUzTUNBeE1ESWdNelExSURRd01WUTFNak1nTnpBMFVUVXpNQ0EzTVRZZ05UUTNJRGN4TmtnMU5UVklOVGN5VVRVM09DQTNNRGNnTlRjNElEY3dOa3cyTURZZ016Z3pVVFl6TkNBMk1DQTJNellnTlRkUk5qUXhJRFEySURjd01TQTBObEUzTWpZZ05EWWdOekkySURNMlVUY3lOaUF6TkNBM01qTWdNakpSTnpJd0lEY2dOekU0SURSVU56QTBJREJSTnpBeElEQWdOamt3SURCVU5qVXhJREZVTlRjNElESlJORGcwSURJZ05EVTFJREJJTkRRelVUUXpOeUEySURRek55QTVWRFF6T1NBeU4xRTBORE1nTkRBZ05EUTFJRFF6VERRME9TQTBOa2cwTmpsUk5USXpJRFE1SURVek15QTJNMHcxTWpFZ01qRXpTREk0TTB3eU5Ea2dNVFUxVVRJd09DQTROaUF5TURnZ056UmFUVFV4TmlBeU5qQlJOVEUySURJM01TQTFNRFFnTkRFMlZEUTVNQ0ExTmpKTU5EWXpJRFV4T1ZFME5EY2dORGt5SURRd01DQTBNVEpNTXpFd0lESTJNRXcwTVRNZ01qVTVVVFV4TmlBeU5Ua2dOVEUySURJMk1Gb2lMejQ4Y0dGMGFDQnBaRDBpVFVwWUxUZzV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FlpSUhoc2FXNXJPbWh5WldZOUlpTk5TbGd0T0RrdFZFVllMVWt0TVVRME5EWWlMejQ4TDJjK1BHY2daR0YwWVMxdGJXd3RibTlrWlQwaWJXOGlJSFJ5WVc1elptOXliVDBpZEhKaGJuTnNZWFJsS0RreU1pNDRMREFwSWo0OGRYTmxJR1JoZEdFdFl6MGlNakU1TWlJZ2VHeHBibXM2YUhKbFpqMGlJMDFLV0MwNE9TMVVSVmd0VGkweU1Ua3lJaTgrUEM5blBqeG5JR1JoZEdFdGJXMXNMVzV2WkdVOUltMXBJaUIwY21GdWMyWnZjbTA5SW5SeVlXNXpiR0YwWlNneU1qQXdMallzTUNraVBqeDFjMlVnWkdGMFlTMWpQU0l4UkRRek5DSWdlR3hwYm1zNmFISmxaajBpSTAxS1dDMDRPUzFVUlZndFNTMHhSRFF6TkNJdlBqd3ZaejQ4WnlCa1lYUmhMVzF0YkMxdWIyUmxQU0p0YVNJZ2RISmhibk5tYjNKdFBTSjBjbUZ1YzJ4aGRHVW9NamsxTUM0MkxEQXBJajQ4ZFhObElHUmhkR0V0WXowaU1VUTBORFlpSUhoc2FXNXJPbWh5WldZOUlpTk5TbGd0T0RrdFZFVllMVWt0TVVRME5EWWlMejQ4TDJjK1BHY2daR0YwWVMxdGJXd3RibTlrWlQwaWJXOGlJSFJ5WVc1elptOXliVDBpZEhKaGJuTnNZWFJsS0RNNE56TXVNeXd3S1NJK1BIVnpaU0JrWVhSaExXTTlJakl4T1RJaUlIaHNhVzVyT21oeVpXWTlJaU5OU2xndE9Ea3RWRVZZTFU0dE1qRTVNaUl2UGp3dlp6NDhaeUJrWVhSaExXMXRiQzF1YjJSbFBTSnRhU0lnZEhKaGJuTm1iM0p0UFNKMGNtRnVjMnhoZEdVb05URTFNUzR4TERBcElqNDhkWE5sSUdSaGRHRXRZejBpTVVRME16UWlJSGhzYVc1ck9taHlaV1k5SWlOTlNsZ3RPRGt0VkVWWUxVa3RNVVEwTXpRaUx6NDhMMmMrUEdjZ1pHRjBZUzF0Yld3dGJtOWtaVDBpYldraUlIUnlZVzV6Wm05eWJUMGlkSEpoYm5Oc1lYUmxLRFU1TURFdU1Td3dLU0krUEhWelpTQmtZWFJoTFdNOUlqRkVORE0wSWlCNGJHbHVhenBvY21WbVBTSWpUVXBZTFRnNUxWUkZXQzFKTFRGRU5ETTBJaTgrUEM5blBqeG5JR1JoZEdFdGJXMXNMVzV2WkdVOUltMXBJaUIwY21GdWMyWnZjbTA5SW5SeVlXNXpiR0YwWlNnMk5qVXhMakVzTUNraVBqeDFjMlVnWkdGMFlTMWpQU0l4UkRRME5pSWdlR3hwYm1zNmFISmxaajBpSTAxS1dDMDRPUzFVUlZndFNTMHhSRFEwTmlJdlBqd3ZaejQ4WnlCa1lYUmhMVzF0YkMxdWIyUmxQU0p0YnlJZ2RISmhibk5tYjNKdFBTSjBjbUZ1YzJ4aGRHVW9OelUzTXk0NUxEQXBJajQ4ZFhObElHUmhkR0V0WXowaU1qRTVNaUlnZUd4cGJtczZhSEpsWmowaUkwMUtXQzA0T1MxVVJWZ3RUaTB5TVRreUlpOCtQQzluUGp4bklHUmhkR0V0Ylcxc0xXNXZaR1U5SW0xcElpQjBjbUZ1YzJadmNtMDlJblJ5WVc1emJHRjBaU2c0T0RVeExqY3NNQ2tpUGp4MWMyVWdaR0YwWVMxalBTSXhSRFF6TkNJZ2VHeHBibXM2YUhKbFpqMGlJMDFLV0MwNE9TMVVSVmd0U1MweFJEUXpOQ0l2UGp3dlp6NDhaeUJrWVhSaExXMXRiQzF1YjJSbFBTSnRhU0lnZEhKaGJuTm1iM0p0UFNKMGNtRnVjMnhoZEdVb09UWXdNUzQzTERBcElqNDhkWE5sSUdSaGRHRXRZejBpTVVRME16UWlJSGhzYVc1ck9taHlaV1k5SWlOTlNsZ3RPRGt0VkVWWUxVa3RNVVEwTXpRaUx6NDhMMmMrUEdjZ1pHRjBZUzF0Yld3dGJtOWtaVDBpYldraUlIUnlZVzV6Wm05eWJUMGlkSEpoYm5Oc1lYUmxLREV3TXpVeExqY3NNQ2tpUGp4MWMyVWdaR0YwWVMxalBTSXhSRFF6TkNJZ2VHeHBibXM2YUhKbFpqMGlJMDFLV0MwNE9TMVVSVmd0U1MweFJEUXpOQ0l2UGp3dlp6NDhaeUJrWVhSaExXMXRiQzF1YjJSbFBTSnRhU0lnZEhKaGJuTm1iM0p0UFNKMGNtRnVjMnhoZEdVb01URXhNREV1Tnl3d0tTSStQSFZ6WlNCa1lYUmhMV005SWpGRU5EUTJJaUI0YkdsdWF6cG9jbVZtUFNJalRVcFlMVGc1TFZSRldDMUpMVEZFTkRRMklpOCtQQzluUGp4bklHUmhkR0V0Ylcxc0xXNXZaR1U5SW0xdklpQjBjbUZ1YzJadmNtMDlJblJ5WVc1emJHRjBaU2d4TWpBeU5DNDBMREFwSWo0OGRYTmxJR1JoZEdFdFl6MGlNakU1TWlJZ2VHeHBibXM2YUhKbFpqMGlJMDFLV0MwNE9TMVVSVmd0VGkweU1Ua3lJaTgrUEM5blBqeG5JR1JoZEdFdGJXMXNMVzV2WkdVOUltMXBJaUIwY21GdWMyWnZjbTA5SW5SeVlXNXpiR0YwWlNneE16TXdNaTR5TERBcElqNDhkWE5sSUdSaGRHRXRZejBpTVVRME16UWlJSGhzYVc1ck9taHlaV1k5SWlOTlNsZ3RPRGt0VkVWWUxVa3RNVVEwTXpRaUx6NDhMMmMrUEdjZ1pHRjBZUzF0Yld3dGJtOWtaVDBpYldraUlIUnlZVzV6Wm05eWJUMGlkSEpoYm5Oc1lYUmxLREUwTURVeUxqSXNNQ2tpUGp4MWMyVWdaR0YwWVMxalBTSXhSRFF6TkNJZ2VHeHBibXM2YUhKbFpqMGlJMDFLV0MwNE9TMVVSVmd0U1MweFJEUXpOQ0l2UGp3dlp6NDhaeUJrWVhSaExXMXRiQzF1YjJSbFBTSnRhU0lnZEhKaGJuTm1iM0p0UFNKMGNtRnVjMnhoZEdVb01UUTRNREl1TWl3d0tTSStQSFZ6WlNCa1lYUmhMV005SWpGRU5ETTBJaUI0YkdsdWF6cG9jbVZtUFNJalRVcFlMVGc1TFZSRldDMUpMVEZFTkRNMElpOCtQQzluUGp4bklHUmhkR0V0Ylcxc0xXNXZaR1U5SW0xcElpQjBjbUZ1YzJadmNtMDlJblJ5WVc1emJHRjBaU2d4TlRVMU1pNHlMREFwSWo0OGRYTmxJR1JoZEdFdFl6MGlNVVEwTXpRaUlIaHNhVzVyT21oeVpXWTlJaU5OU2xndE9Ea3RWRVZZTFVrdE1VUTBNelFpTHo0OEwyYytQR2NnWkdGMFlTMXRiV3d0Ym05a1pUMGliV2tpSUhSeVlXNXpabTl5YlQwaWRISmhibk5zWVhSbEtERTJNekF5TGpJc01Da2lQangxYzJVZ1pHRjBZUzFqUFNJeFJEUTBOaUlnZUd4cGJtczZhSEpsWmowaUkwMUtXQzA0T1MxVVJWZ3RTUzB4UkRRME5pSXZQand2Wno0OFp5QmtZWFJoTFcxdGJDMXViMlJsUFNKdGJ5SWdkSEpoYm5ObWIzSnRQU0owY21GdWMyeGhkR1VvTVRjeU1qVXNNQ2tpUGp4MWMyVWdaR0YwWVMxalBTSXlNVGt5SWlCNGJHbHVhenBvY21WbVBTSWpUVXBZTFRnNUxWUkZXQzFPTFRJeE9USWlMejQ4TDJjK1BHY2daR0YwWVMxdGJXd3RibTlrWlQwaWJXa2lJSFJ5WVc1elptOXliVDBpZEhKaGJuTnNZWFJsS0RFNE5UQXlMamdzTUNraVBqeDFjMlVnWkdGMFlTMWpQU0l4UkRRek5DSWdlR3hwYm1zNmFISmxaajBpSTAxS1dDMDRPUzFVUlZndFNTMHhSRFF6TkNJdlBqd3ZaejQ4WnlCa1lYUmhMVzF0YkMxdWIyUmxQU0p0YVNJZ2RISmhibk5tYjNKdFBTSjBjbUZ1YzJ4aGRHVW9NVGt5TlRJdU9Dd3dLU0krUEhWelpTQmtZWFJoTFdNOUlqRkVORE0wSWlCNGJHbHVhenBvY21WbVBTSWpUVXBZTFRnNUxWUkZXQzFKTFRGRU5ETTBJaTgrUEM5blBqeG5JR1JoZEdFdGJXMXNMVzV2WkdVOUltMXBJaUIwY21GdWMyWnZjbTA5SW5SeVlXNXpiR0YwWlNneU1EQXdNaTQ0TERBcElqNDhkWE5sSUdSaGRHRXRZejBpTVVRME16UWlJSGhzYVc1ck9taHlaV1k5SWlOTlNsZ3RPRGt0VkVWWUxVa3RNVVEwTXpRaUx6NDhMMmMrUEdjZ1pHRjBZUzF0Yld3dGJtOWtaVDBpYldraUlIUnlZVzV6Wm05eWJUMGlkSEpoYm5Oc1lYUmxLREl3TnpVeUxqZ3NNQ2tpUGp4MWMyVWdaR0YwWVMxalBTSXhSRFF6TkNJZ2VHeHBibXM2YUhKbFpqMGlJMDFLV0MwNE9TMVVSVmd0U1MweFJEUXpOQ0l2UGp3dlp6NDhaeUJrWVhSaExXMXRiQzF1YjJSbFBTSnRhU0lnZEhKaGJuTm1iM0p0UFNKMGNtRnVjMnhoZEdVb01qRTFNREl1T0N3d0tTSStQSFZ6WlNCa1lYUmhMV005SWpGRU5ETTBJaUI0YkdsdWF6cG9jbVZtUFNJalRVcFlMVGc1TFZSRldDMUpMVEZFTkRNMElpOCtQQzluUGp4bklHUmhkR0V0Ylcxc0xXNXZaR1U5SW0xdklpQjBjbUZ1YzJadmNtMDlJblJ5WVc1emJHRjBaU2d5TWpVek1DNDJMREFwSWo0OGRYTmxJR1JoZEdFdFl6MGlNakU1TWlJZ2VHeHBibXM2YUhKbFpqMGlJMDFLV0MwNE9TMVVSVmd0VGkweU1Ua3lJaTgrUEM5blBqeG5JR1JoZEdFdGJXMXNMVzV2WkdVOUltMXBJaUIwY21GdWMyWnZjbTA5SW5SeVlXNXpiR0YwWlNneU16Z3dPQzR6TERBcElqNDhkWE5sSUdSaGRHRXRZejBpTVVRME5FVWlJSGhzYVc1ck9taHlaV1k5SWlOTlNsZ3RPRGt0VkVWWUxVa3RNVVEwTkVVaUx6NDhMMmMrUEdjZ1pHRjBZUzF0Yld3dGJtOWtaVDBpYldraUlIUnlZVzV6Wm05eWJUMGlkSEpoYm5Oc1lYUmxLREkwTXpNM0xqTXNNQ2tpUGp4MWMyVWdaR0YwWVMxalBTSXhSRFEwUlNJZ2VHeHBibXM2YUhKbFpqMGlJMDFLV0MwNE9TMVVSVmd0U1MweFJEUTBSU0l2UGp3dlp6NDhaeUJrWVhSaExXMXRiQzF1YjJSbFBTSnRhU0lnZEhKaGJuTm1iM0p0UFNKMGNtRnVjMnhoZEdVb01qUTROall1TXl3d0tTSStQSFZ6WlNCa1lYUmhMV005SWpGRU5EUkZJaUI0YkdsdWF6cG9jbVZtUFNJalRVcFlMVGc1TFZSRldDMUpMVEZFTkRSRklpOCtQQzluUGp4bklHUmhkR0V0Ylcxc0xXNXZaR1U5SW0xcElpQjBjbUZ1YzJadmNtMDlJblJ5WVc1emJHRjBaU2d5TlRNNU5TNHpMREFwSWo0OGRYTmxJR1JoZEdFdFl6MGlNVVEwTkVVaUlIaHNhVzVyT21oeVpXWTlJaU5OU2xndE9Ea3RWRVZZTFVrdE1VUTBORVVpTHo0OEwyYytQR2NnWkdGMFlTMXRiV3d0Ym05a1pUMGliV2tpSUhSeVlXNXpabTl5YlQwaWRISmhibk5zWVhSbEtESTFPVEkwTGpNc01Da2lQangxYzJVZ1pHRjBZUzFqUFNJeFJEUTBSU0lnZUd4cGJtczZhSEpsWmowaUkwMUtXQzA0T1MxVVJWZ3RTUzB4UkRRMFJTSXZQand2Wno0OEwyYytQQzluUGp3dmMzWm5QZz09IiwKCSJSZWFsVmlld1NpemVKc29uIiA6ICJ7XCJoZWlnaHRcIjoyNjcuODU3MTUxMDMxNDk0MTQsXCJ3aWR0aFwiOjkxNzguNTcxMTY2OTkyMTg4fSIKfQo="/>
    </extobj>
    <extobj name="2384804F-3998-4D57-9195-F3826E402611-27">
      <extobjdata type="2384804F-3998-4D57-9195-F3826E402611" data="ewoJIkltZ1NldHRpbmdKc29uIiA6ICJ7XCJoZWlnaHRcIjoxMy4zOTI4NTcxNDI4NTcxNDIsXCJ3aWR0aFwiOjQ1OC45Mjg1NzE0Mjg1NzE0fSIsCgkiTGF0ZXgiIDogIiAgICBT4oaSQVPihpJBQlPihpJBQkJT4oaSQUJCQVPihpJBQkJBQeKGkmFiYmFhIiwKCSJMYXRleEltZ0Jhc2U2NCIgOiAiUEhOMlp5QjRiV3h1Y3owaWFIUjBjRG92TDNkM2R5NTNNeTV2Y21jdk1qQXdNQzl6ZG1jaUlIZHBaSFJvUFNJMU9TNDFNemxsZUNJZ2FHVnBaMmgwUFNJeExqWTNaWGdpSUhKdmJHVTlJbWx0WnlJZ1ptOWpkWE5oWW14bFBTSm1ZV3h6WlNJZ2RtbGxkMEp2ZUQwaU1DQXROekUySURJMk16RTJMak1nTnpNNElpQjRiV3h1Y3pwNGJHbHVhejBpYUhSMGNEb3ZMM2QzZHk1M015NXZjbWN2TVRrNU9TOTRiR2x1YXlJZ1lYSnBZUzFvYVdSa1pXNDlJblJ5ZFdVaUlITjBlV3hsUFNKMlpYSjBhV05oYkMxaGJHbG5iam9nTFRBdU1EVmxlRHNnYldGNExYZHBaSFJvT2lBNU9DVTdJajQ4WkdWbWN6NDhjR0YwYUNCcFpEMGlUVXBZTFRVek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1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FNeTFVUlZndFNTMHhSRFF6TkNJZ1pEMGlUVEl3T0NBM05GRXlNRGdnTlRBZ01qVTBJRFEyVVRJM01pQTBOaUF5TnpJZ016VlJNamN5SURNMElESTNNQ0F5TWxFeU5qY2dPQ0F5TmpRZ05GUXlOVEVnTUZFeU5Ea2dNQ0F5TXprZ01GUXlNRFVnTVZReE5ERWdNbEUzTUNBeUlEVXdJREJJTkRKUk16VWdOeUF6TlNBeE1WRXpOeUF6T0NBME9DQTBOa2cyTWxFeE16SWdORGtnTVRZMElEazJVVEUzTUNBeE1ESWdNelExSURRd01WUTFNak1nTnpBMFVUVXpNQ0EzTVRZZ05UUTNJRGN4TmtnMU5UVklOVGN5VVRVM09DQTNNRGNnTlRjNElEY3dOa3cyTURZZ016Z3pVVFl6TkNBMk1DQTJNellnTlRkUk5qUXhJRFEySURjd01TQTBObEUzTWpZZ05EWWdOekkySURNMlVUY3lOaUF6TkNBM01qTWdNakpSTnpJd0lEY2dOekU0SURSVU56QTBJREJSTnpBeElEQWdOamt3SURCVU5qVXhJREZVTlRjNElESlJORGcwSURJZ05EVTFJREJJTkRRelVUUXpOeUEySURRek55QTVWRFF6T1NBeU4xRTBORE1nTkRBZ05EUTFJRFF6VERRME9TQTBOa2cwTmpsUk5USXpJRFE1SURVek15QTJNMHcxTWpFZ01qRXpTREk0TTB3eU5Ea2dNVFUxVVRJd09DQTROaUF5TURnZ056UmFUVFV4TmlBeU5qQlJOVEUySURJM01TQTFNRFFnTkRFMlZEUTVNQ0ExTmpKTU5EWXpJRFV4T1ZFME5EY2dORGt5SURRd01DQTBNVEpNTXpFd0lESTJNRXcwTVRNZ01qVTVVVFV4TmlBeU5Ua2dOVEUySURJMk1Gb2lMejQ4Y0dGMGFDQnBaRDBpVFVwWUxUVXpMVlJGV0MxSkxURkVORE0xSWlCa1BTSk5Nak14SURZek4xRXlNRFFnTmpNM0lERTVPU0EyTXpoVU1UazBJRFkwT1ZFeE9UUWdOamMySURJd05TQTJPREpSTWpBMklEWTRNeUF6TXpVZ05qZ3pVVFU1TkNBMk9ETWdOakE0SURZNE1WRTJOekVnTmpjeElEY3hNeUEyTXpaVU56VTJJRFUwTkZFM05UWWdORGd3SURZNU9DQTBNamxVTlRZMUlETTJNRXcxTlRVZ016VTNVVFl4T1NBek5EZ2dOall3SURNeE1WUTNNRElnTWpFNVVUY3dNaUF4TkRZZ05qTXdJRGM0VkRRMU15QXhVVFEwTmlBd0lESTBNaUF3VVRReUlEQWdNemtnTWxFek5TQTFJRE0xSURFd1VUTTFJREUzSURNM0lESTBVVFF5SURReklEUTNJRFExVVRVeElEUTJJRFl5SURRMlNEWTRVVGsxSURRMklERXlPQ0EwT1ZFeE5ESWdOVElnTVRRM0lEWXhVVEUxTUNBMk5TQXlNVGtnTXpNNVZESTRPQ0EyTWpoUk1qZzRJRFl6TlNBeU16RWdOak0zV2swMk5Ea2dOVFEwVVRZME9TQTFOelFnTmpNMElEWXdNRlExT0RVZ05qTTBVVFUzT0NBMk16WWdORGt6SURZek4xRTBOek1nTmpNM0lEUTFNU0EyTXpkVU5ERTJJRFl6TmtnME1ETlJNemc0SURZek5TQXpPRFFnTmpJMlVUTTRNaUEyTWpJZ016VXlJRFV3TmxFek5USWdOVEF6SURNMU1TQTFNREJNTXpJd0lETTNORWcwTURGUk5EZ3lJRE0zTkNBME9UUWdNemMyVVRVMU5DQXpPRFlnTmpBeElEUXpORlEyTkRrZ05UUTBXazAxT1RVZ01qSTVVVFU1TlNBeU56TWdOVGN5SURNd01sUTFNVElnTXpNMlVUVXdOaUF6TXpjZ05ESTVJRE16TjFFek1URWdNek0zSURNeE1DQXpNelpSTXpFd0lETXpOQ0F5T1RNZ01qWXpWREkxT0NBeE1qSk1NalF3SURVeVVUSTBNQ0EwT0NBeU5USWdORGhVTXpNeklEUTJVVFF5TWlBME5pQTBNamtnTkRkUk5Ea3hJRFUwSURVME15QXhNRFZVTlRrMUlESXlPVm9pTHo0OGNHRjBhQ0JwWkQwaVRVcFlMVFV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5UTXRWRVZZTFVrdE1VUTBORVlpSUdROUlrMDNNeUEyTkRkUk56TWdOalUzSURjM0lEWTNNRlE0T1NBMk9ETlJPVEFnTmpneklERTJNU0EyT0RoVU1qTTBJRFk1TkZFeU5EWWdOamswSURJME5pQTJPRFZVTWpFeUlEVTBNbEV5TURRZ05UQTRJREU1TlNBME56SlVNVGd3SURReE9Fd3hOellnTXprNVVURTNOaUF6T1RZZ01UZ3lJRFF3TWxFeU16RWdORFF5SURJNE15QTBOREpSTXpRMUlEUTBNaUF6T0RNZ016azJWRFF5TWlBeU9EQlJOREl5SURFMk9TQXpORE1nTnpsVU1UY3pJQzB4TVZFeE1qTWdMVEV4SURneUlESTNWRFF3SURFMU1GWXhOVGxSTkRBZ01UZ3dJRFE0SURJeE4xUTVOeUEwTVRSUk1UUTNJRFl4TVNBeE5EY2dOakl6VkRFd09TQTJNemRSTVRBMElEWXpOeUF4TURFZ05qTTNTRGsyVVRnMklEWXpOeUE0TXlBMk16ZFVOellnTmpRd1ZEY3pJRFkwTjFwTk16TTJJRE15TlZZek16RlJNek0ySURRd05TQXlOelVnTkRBMVVUSTFPQ0EwTURVZ01qUXdJRE01TjFReU1EY2dNemMyVkRFNE1TQXpOVEpVTVRZeklETXpNRXd4TlRjZ016SXlUREV6TmlBeU16WlJNVEUwSURFMU1DQXhNVFFnTVRFMFVURXhOQ0EyTmlBeE16Z2dOREpSTVRVMElESTJJREUzT0NBeU5sRXlNVEVnTWpZZ01qUTFJRFU0VVRJM01DQTRNU0F5T0RVZ01URTBWRE14T0NBeU1UbFJNek0ySURJNU1TQXpNellnTXpJM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ZaUlIaHNhVzVyT21oeVpXWTlJaU5OU2xndE5UTXRWRVZZTFVrdE1VUTBORFlpTHo0OEwyYytQR2NnWkdGMFlTMXRiV3d0Ym05a1pUMGliVzhpSUhSeVlXNXpabTl5YlQwaWRISmhibk5zWVhSbEtEa3lNaTQ0TERBcElqNDhkWE5sSUdSaGRHRXRZejBpTWpFNU1pSWdlR3hwYm1zNmFISmxaajBpSTAxS1dDMDFNeTFVUlZndFRpMHlNVGt5SWk4K1BDOW5QanhuSUdSaGRHRXRiVzFzTFc1dlpHVTlJbTFwSWlCMGNtRnVjMlp2Y20wOUluUnlZVzV6YkdGMFpTZ3lNakF3TGpZc01Da2lQangxYzJVZ1pHRjBZUzFqUFNJeFJEUXpOQ0lnZUd4cGJtczZhSEpsWmowaUkwMUtXQzAxTXkxVVJWZ3RTUzB4UkRRek5DSXZQand2Wno0OFp5QmtZWFJoTFcxdGJDMXViMlJsUFNKdGFTSWdkSEpoYm5ObWIzSnRQU0owY21GdWMyeGhkR1VvTWprMU1DNDJMREFwSWo0OGRYTmxJR1JoZEdFdFl6MGlNVVEwTkRZaUlIaHNhVzVyT21oeVpXWTlJaU5OU2xndE5UTXRWRVZZTFVrdE1VUTBORFlpTHo0OEwyYytQR2NnWkdGMFlTMXRiV3d0Ym05a1pUMGliVzhpSUhSeVlXNXpabTl5YlQwaWRISmhibk5zWVhSbEtETTROek11TXl3d0tTSStQSFZ6WlNCa1lYUmhMV005SWpJeE9USWlJSGhzYVc1ck9taHlaV1k5SWlOTlNsZ3ROVE10VkVWWUxVNHRNakU1TWlJdlBqd3ZaejQ4WnlCa1lYUmhMVzF0YkMxdWIyUmxQU0p0YVNJZ2RISmhibk5tYjNKdFBTSjBjbUZ1YzJ4aGRHVW9OVEUxTVM0eExEQXBJajQ4ZFhObElHUmhkR0V0WXowaU1VUTBNelFpSUhoc2FXNXJPbWh5WldZOUlpTk5TbGd0TlRNdFZFVllMVWt0TVVRME16UWlMejQ4TDJjK1BHY2daR0YwWVMxdGJXd3RibTlrWlQwaWJXa2lJSFJ5WVc1elptOXliVDBpZEhKaGJuTnNZWFJsS0RVNU1ERXVNU3d3S1NJK1BIVnpaU0JrWVhSaExXTTlJakZFTkRNMUlpQjRiR2x1YXpwb2NtVm1QU0lqVFVwWUxUVXpMVlJGV0MxSkxURkVORE0xSWk4K1BDOW5QanhuSUdSaGRHRXRiVzFzTFc1dlpHVTlJbTFwSWlCMGNtRnVjMlp2Y20wOUluUnlZVzV6YkdGMFpTZzJOall3TGpFc01Da2lQangxYzJVZ1pHRjBZUzFqUFNJeFJEUTBOaUlnZUd4cGJtczZhSEpsWmowaUkwMUtXQzAxTXkxVVJWZ3RTUzB4UkRRME5pSXZQand2Wno0OFp5QmtZWFJoTFcxdGJDMXViMlJsUFNKdGJ5SWdkSEpoYm5ObWIzSnRQU0owY21GdWMyeGhkR1VvTnpVNE1pNDVMREFwSWo0OGRYTmxJR1JoZEdFdFl6MGlNakU1TWlJZ2VHeHBibXM2YUhKbFpqMGlJMDFLV0MwMU15MVVSVmd0VGkweU1Ua3lJaTgrUEM5blBqeG5JR1JoZEdFdGJXMXNMVzV2WkdVOUltMXBJaUIwY21GdWMyWnZjbTA5SW5SeVlXNXpiR0YwWlNnNE9EWXdMamNzTUNraVBqeDFjMlVnWkdGMFlTMWpQU0l4UkRRek5DSWdlR3hwYm1zNmFISmxaajBpSTAxS1dDMDFNeTFVUlZndFNTMHhSRFF6TkNJdlBqd3ZaejQ4WnlCa1lYUmhMVzF0YkMxdWIyUmxQU0p0YVNJZ2RISmhibk5tYjNKdFBTSjBjbUZ1YzJ4aGRHVW9PVFl4TUM0M0xEQXBJajQ4ZFhObElHUmhkR0V0WXowaU1VUTBNelVpSUhoc2FXNXJPbWh5WldZOUlpTk5TbGd0TlRNdFZFVllMVWt0TVVRME16VWlMejQ4TDJjK1BHY2daR0YwWVMxdGJXd3RibTlrWlQwaWJXa2lJSFJ5WVc1elptOXliVDBpZEhKaGJuTnNZWFJsS0RFd016WTVMamNzTUNraVBqeDFjMlVnWkdGMFlTMWpQU0l4UkRRek5TSWdlR3hwYm1zNmFISmxaajBpSTAxS1dDMDFNeTFVUlZndFNTMHhSRFF6TlNJdlBqd3ZaejQ4WnlCa1lYUmhMVzF0YkMxdWIyUmxQU0p0YVNJZ2RISmhibk5tYjNKdFBTSjBjbUZ1YzJ4aGRHVW9NVEV4TWpndU55d3dLU0krUEhWelpTQmtZWFJoTFdNOUlqRkVORFEySWlCNGJHbHVhenBvY21WbVBTSWpUVXBZTFRVekxWUkZXQzFKTFRGRU5EUTJJaTgrUEM5blBqeG5JR1JoZEdFdGJXMXNMVzV2WkdVOUltMXZJaUIwY21GdWMyWnZjbTA5SW5SeVlXNXpiR0YwWlNneE1qQTFNUzQwTERBcElqNDhkWE5sSUdSaGRHRXRZejBpTWpFNU1pSWdlR3hwYm1zNmFISmxaajBpSTAxS1dDMDFNeTFVUlZndFRpMHlNVGt5SWk4K1BDOW5QanhuSUdSaGRHRXRiVzFzTFc1dlpHVTlJbTFwSWlCMGNtRnVjMlp2Y20wOUluUnlZVzV6YkdGMFpTZ3hNek15T1M0eUxEQXBJajQ4ZFhObElHUmhkR0V0WXowaU1VUTBNelFpSUhoc2FXNXJPbWh5WldZOUlpTk5TbGd0TlRNdFZFVllMVWt0TVVRME16UWlMejQ4TDJjK1BHY2daR0YwWVMxdGJXd3RibTlrWlQwaWJXa2lJSFJ5WVc1elptOXliVDBpZEhKaGJuTnNZWFJsS0RFME1EYzVMaklzTUNraVBqeDFjMlVnWkdGMFlTMWpQU0l4UkRRek5TSWdlR3hwYm1zNmFISmxaajBpSTAxS1dDMDFNeTFVUlZndFNTMHhSRFF6TlNJdlBqd3ZaejQ4WnlCa1lYUmhMVzF0YkMxdWIyUmxQU0p0YVNJZ2RISmhibk5tYjNKdFBTSjBjbUZ1YzJ4aGRHVW9NVFE0TXpndU1pd3dLU0krUEhWelpTQmtZWFJoTFdNOUlqRkVORE0xSWlCNGJHbHVhenBvY21WbVBTSWpUVXBZTFRVekxWUkZXQzFKTFRGRU5ETTFJaTgrUEM5blBqeG5JR1JoZEdFdGJXMXNMVzV2WkdVOUltMXBJaUIwY21GdWMyWnZjbTA5SW5SeVlXNXpiR0YwWlNneE5UVTVOeTR5TERBcElqNDhkWE5sSUdSaGRHRXRZejBpTVVRME16UWlJSGhzYVc1ck9taHlaV1k5SWlOTlNsZ3ROVE10VkVWWUxVa3RNVVEwTXpRaUx6NDhMMmMrUEdjZ1pHRjBZUzF0Yld3dGJtOWtaVDBpYldraUlIUnlZVzV6Wm05eWJUMGlkSEpoYm5Oc1lYUmxLREUyTXpRM0xqSXNNQ2tpUGp4MWMyVWdaR0YwWVMxalBTSXhSRFEwTmlJZ2VHeHBibXM2YUhKbFpqMGlJMDFLV0MwMU15MVVSVmd0U1MweFJEUTBOaUl2UGp3dlp6NDhaeUJrWVhSaExXMXRiQzF1YjJSbFBTSnRieUlnZEhKaGJuTm1iM0p0UFNKMGNtRnVjMnhoZEdVb01UY3lOekFzTUNraVBqeDFjMlVnWkdGMFlTMWpQU0l5TVRreUlpQjRiR2x1YXpwb2NtVm1QU0lqVFVwWUxUVXpMVlJGV0MxT0xUSXhPVElpTHo0OEwyYytQR2NnWkdGMFlTMXRiV3d0Ym05a1pUMGliV2tpSUhSeVlXNXpabTl5YlQwaWRISmhibk5zWVhSbEtERTROVFEzTGpnc01Da2lQangxYzJVZ1pHRjBZUzFqUFNJeFJEUXpOQ0lnZUd4cGJtczZhSEpsWmowaUkwMUtXQzAxTXkxVVJWZ3RTUzB4UkRRek5DSXZQand2Wno0OFp5QmtZWFJoTFcxdGJDMXViMlJsUFNKdGFTSWdkSEpoYm5ObWIzSnRQU0owY21GdWMyeGhkR1VvTVRreU9UY3VPQ3d3S1NJK1BIVnpaU0JrWVhSaExXTTlJakZFTkRNMUlpQjRiR2x1YXpwb2NtVm1QU0lqVFVwWUxUVXpMVlJGV0MxSkxURkVORE0xSWk4K1BDOW5QanhuSUdSaGRHRXRiVzFzTFc1dlpHVTlJbTFwSWlCMGNtRnVjMlp2Y20wOUluUnlZVzV6YkdGMFpTZ3lNREExTmk0NExEQXBJajQ4ZFhObElHUmhkR0V0WXowaU1VUTBNelVpSUhoc2FXNXJPbWh5WldZOUlpTk5TbGd0TlRNdFZFVllMVWt0TVVRME16VWlMejQ4TDJjK1BHY2daR0YwWVMxdGJXd3RibTlrWlQwaWJXa2lJSFJ5WVc1elptOXliVDBpZEhKaGJuTnNZWFJsS0RJd09ERTFMamdzTUNraVBqeDFjMlVnWkdGMFlTMWpQU0l4UkRRek5DSWdlR3hwYm1zNmFISmxaajBpSTAxS1dDMDFNeTFVUlZndFNTMHhSRFF6TkNJdlBqd3ZaejQ4WnlCa1lYUmhMVzF0YkMxdWIyUmxQU0p0YVNJZ2RISmhibk5tYjNKdFBTSjBjbUZ1YzJ4aGRHVW9NakUxTmpVdU9Dd3dLU0krUEhWelpTQmtZWFJoTFdNOUlqRkVORE0wSWlCNGJHbHVhenBvY21WbVBTSWpUVXBZTFRVekxWUkZXQzFKTFRGRU5ETTBJaTgrUEM5blBqeG5JR1JoZEdFdGJXMXNMVzV2WkdVOUltMXZJaUIwY21GdWMyWnZjbTA5SW5SeVlXNXpiR0YwWlNneU1qVTVNeTQyTERBcElqNDhkWE5sSUdSaGRHRXRZejBpTWpFNU1pSWdlR3hwYm1zNmFISmxaajBpSTAxS1dDMDFNeTFVUlZndFRpMHlNVGt5SWk4K1BDOW5QanhuSUdSaGRHRXRiVzFzTFc1dlpHVTlJbTFwSWlCMGNtRnVjMlp2Y20wOUluUnlZVzV6YkdGMFpTZ3lNemczTVM0ekxEQXBJajQ4ZFhObElHUmhkR0V0WXowaU1VUTBORVVpSUhoc2FXNXJPbWh5WldZOUlpTk5TbGd0TlRNdFZFVllMVWt0TVVRME5FVWlMejQ4TDJjK1BHY2daR0YwWVMxdGJXd3RibTlrWlQwaWJXa2lJSFJ5WVc1elptOXliVDBpZEhKaGJuTnNZWFJsS0RJME5EQXdMak1zTUNraVBqeDFjMlVnWkdGMFlTMWpQU0l4UkRRMFJpSWdlR3hwYm1zNmFISmxaajBpSTAxS1dDMDFNeTFVUlZndFNTMHhSRFEwUmlJdlBqd3ZaejQ4WnlCa1lYUmhMVzF0YkMxdWIyUmxQU0p0YVNJZ2RISmhibk5tYjNKdFBTSjBjbUZ1YzJ4aGRHVW9NalE0TWprdU15d3dLU0krUEhWelpTQmtZWFJoTFdNOUlqRkVORFJHSWlCNGJHbHVhenBvY21WbVBTSWpUVXBZTFRVekxWUkZXQzFKTFRGRU5EUkdJaTgrUEM5blBqeG5JR1JoZEdFdGJXMXNMVzV2WkdVOUltMXBJaUIwY21GdWMyWnZjbTA5SW5SeVlXNXpiR0YwWlNneU5USTFPQzR6TERBcElqNDhkWE5sSUdSaGRHRXRZejBpTVVRME5FVWlJSGhzYVc1ck9taHlaV1k5SWlOTlNsZ3ROVE10VkVWWUxVa3RNVVEwTkVVaUx6NDhMMmMrUEdjZ1pHRjBZUzF0Yld3dGJtOWtaVDBpYldraUlIUnlZVzV6Wm05eWJUMGlkSEpoYm5Oc1lYUmxLREkxTnpnM0xqTXNNQ2tpUGp4MWMyVWdaR0YwWVMxalBTSXhSRFEwUlNJZ2VHeHBibXM2YUhKbFpqMGlJMDFLV0MwMU15MVVSVmd0U1MweFJEUTBSU0l2UGp3dlp6NDhMMmMrUEM5blBqd3ZjM1puUGc9PSIsCgkiUmVhbFZpZXdTaXplSnNvbiIgOiAie1wiaGVpZ2h0XCI6MjY3Ljg1NzE1MTAzMTQ5NDE0LFwid2lkdGhcIjo5MTc4LjU3MTE2Njk5MjE4OH0iCn0K"/>
    </extobj>
    <extobj name="2384804F-3998-4D57-9195-F3826E402611-28">
      <extobjdata type="2384804F-3998-4D57-9195-F3826E402611" data="ewoJIkltZ1NldHRpbmdKc29uIiA6ICJ7XCJoZWlnaHRcIjoxMy4zOTI4NTcxNDI4NTcxNDIsXCJ3aWR0aFwiOjQ1OC45Mjg1NzE0Mjg1NzE0fSIsCgkiTGF0ZXgiIDogIiAgICBT4oaSQlPihpJCQlPihpJCQkFT4oaSQkJBQlPihpJCQkFCQeKGkmJiYWJhIiwKCSJMYXRleEltZ0Jhc2U2NCIgOiAiUEhOMlp5QjRiV3h1Y3owaWFIUjBjRG92TDNkM2R5NTNNeTV2Y21jdk1qQXdNQzl6ZG1jaUlIZHBaSFJvUFNJMU9TNHpPVFJsZUNJZ2FHVnBaMmgwUFNJeExqWTNaWGdpSUhKdmJHVTlJbWx0WnlJZ1ptOWpkWE5oWW14bFBTSm1ZV3h6WlNJZ2RtbGxkMEp2ZUQwaU1DQXROekUySURJMk1qVXlMak1nTnpNNElpQjRiV3h1Y3pwNGJHbHVhejBpYUhSMGNEb3ZMM2QzZHk1M015NXZjbWN2TVRrNU9TOTRiR2x1YXlJZ1lYSnBZUzFvYVdSa1pXNDlJblJ5ZFdVaUlITjBlV3hsUFNKMlpYSjBhV05oYkMxaGJHbG5iam9nTFRBdU1EVmxlRHNnYldGNExYZHBaSFJvT2lBNU9DVTdJajQ4WkdWbWN6NDhjR0YwYUNCcFpEMGlUVXBZTFRVME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FF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FOQ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xTkM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UwTFZSRldDMUpMVEZFTkRSR0lpQmtQU0pOTnpNZ05qUTNVVGN6SURZMU55QTNOeUEyTnpCVU9Ea2dOamd6VVRrd0lEWTRNeUF4TmpFZ05qZzRWREl6TkNBMk9UUlJNalEySURZNU5DQXlORFlnTmpnMVZESXhNaUExTkRKUk1qQTBJRFV3T0NBeE9UVWdORGN5VkRFNE1DQTBNVGhNTVRjMklETTVPVkV4TnpZZ016azJJREU0TWlBME1ESlJNak14SURRME1pQXlPRE1nTkRReVVUTTBOU0EwTkRJZ016Z3pJRE01TmxRME1qSWdNamd3VVRReU1pQXhOamtnTXpReklEYzVWREUzTXlBdE1URlJNVEl6SUMweE1TQTRNaUF5TjFRME1DQXhOVEJXTVRVNVVUUXdJREU0TUNBME9DQXlNVGRVT1RjZ05ERTBVVEUwTnlBMk1URWdNVFEzSURZeU0xUXhNRGtnTmpNM1VURXdOQ0EyTXpjZ01UQXhJRFl6TjBnNU5sRTROaUEyTXpjZ09ETWdOak0zVkRjMklEWTBNRlEzTXlBMk5EZGFUVE16TmlBek1qVldNek14VVRNek5pQTBNRFVnTWpjMUlEUXdOVkV5TlRnZ05EQTFJREkwTUNBek9UZFVNakEzSURNM05sUXhPREVnTXpVeVZERTJNeUF6TXpCTU1UVTNJRE15TWt3eE16WWdNak0yVVRFeE5DQXhOVEFnTVRFMElERXhORkV4TVRRZ05qWWdNVE00SURReVVURTFOQ0F5TmlBeE56Z2dNalpSTWpFeElESTJJREkwTlNBMU9GRXlOekFnT0RFZ01qZzFJREV4TkZRek1UZ2dNakU1VVRNek5pQXlPVEVnTXpNMklETXlOVm9pTHo0OGNHRjBhQ0JwWkQwaVRVcFlMVFUw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ZaUlIaHNhVzVyT21oeVpXWTlJaU5OU2xndE5UUXRWRVZZTFVrdE1VUTBORFlpTHo0OEwyYytQR2NnWkdGMFlTMXRiV3d0Ym05a1pUMGliVzhpSUhSeVlXNXpabTl5YlQwaWRISmhibk5zWVhSbEtEa3lNaTQ0TERBcElqNDhkWE5sSUdSaGRHRXRZejBpTWpFNU1pSWdlR3hwYm1zNmFISmxaajBpSTAxS1dDMDFOQzFVUlZndFRpMHlNVGt5SWk4K1BDOW5QanhuSUdSaGRHRXRiVzFzTFc1dlpHVTlJbTFwSWlCMGNtRnVjMlp2Y20wOUluUnlZVzV6YkdGMFpTZ3lNakF3TGpZc01Da2lQangxYzJVZ1pHRjBZUzFqUFNJeFJEUXpOU0lnZUd4cGJtczZhSEpsWmowaUkwMUtXQzAxTkMxVVJWZ3RTUzB4UkRRek5TSXZQand2Wno0OFp5QmtZWFJoTFcxdGJDMXViMlJsUFNKdGFTSWdkSEpoYm5ObWIzSnRQU0owY21GdWMyeGhkR1VvTWprMU9TNDJMREFwSWo0OGRYTmxJR1JoZEdFdFl6MGlNVVEwTkRZaUlIaHNhVzVyT21oeVpXWTlJaU5OU2xndE5UUXRWRVZZTFVrdE1VUTBORFlpTHo0OEwyYytQR2NnWkdGMFlTMXRiV3d0Ym05a1pUMGliVzhpSUhSeVlXNXpabTl5YlQwaWRISmhibk5zWVhSbEtETTRPREl1TXl3d0tTSStQSFZ6WlNCa1lYUmhMV005SWpJeE9USWlJSGhzYVc1ck9taHlaV1k5SWlOTlNsZ3ROVFF0VkVWWUxVNHRNakU1TWlJdlBqd3ZaejQ4WnlCa1lYUmhMVzF0YkMxdWIyUmxQU0p0YVNJZ2RISmhibk5tYjNKdFBTSjBjbUZ1YzJ4aGRHVW9OVEUyTUM0eExEQXBJajQ4ZFhObElHUmhkR0V0WXowaU1VUTBNelVpSUhoc2FXNXJPbWh5WldZOUlpTk5TbGd0TlRRdFZFVllMVWt0TVVRME16VWlMejQ4TDJjK1BHY2daR0YwWVMxdGJXd3RibTlrWlQwaWJXa2lJSFJ5WVc1elptOXliVDBpZEhKaGJuTnNZWFJsS0RVNU1Ua3VNU3d3S1NJK1BIVnpaU0JrWVhSaExXTTlJakZFTkRNMUlpQjRiR2x1YXpwb2NtVm1QU0lqVFVwWUxUVTBMVlJGV0MxSkxURkVORE0xSWk4K1BDOW5QanhuSUdSaGRHRXRiVzFzTFc1dlpHVTlJbTFwSWlCMGNtRnVjMlp2Y20wOUluUnlZVzV6YkdGMFpTZzJOamM0TGpFc01Da2lQangxYzJVZ1pHRjBZUzFqUFNJeFJEUTBOaUlnZUd4cGJtczZhSEpsWmowaUkwMUtXQzAxTkMxVVJWZ3RTUzB4UkRRME5pSXZQand2Wno0OFp5QmtZWFJoTFcxdGJDMXViMlJsUFNKdGJ5SWdkSEpoYm5ObWIzSnRQU0owY21GdWMyeGhkR1VvTnpZd01DNDVMREFwSWo0OGRYTmxJR1JoZEdFdFl6MGlNakU1TWlJZ2VHeHBibXM2YUhKbFpqMGlJMDFLV0MwMU5DMVVSVmd0VGkweU1Ua3lJaTgrUEM5blBqeG5JR1JoZEdFdGJXMXNMVzV2WkdVOUltMXBJaUIwY21GdWMyWnZjbTA5SW5SeVlXNXpiR0YwWlNnNE9EYzRMamNzTUNraVBqeDFjMlVnWkdGMFlTMWpQU0l4UkRRek5TSWdlR3hwYm1zNmFISmxaajBpSTAxS1dDMDFOQzFVUlZndFNTMHhSRFF6TlNJdlBqd3ZaejQ4WnlCa1lYUmhMVzF0YkMxdWIyUmxQU0p0YVNJZ2RISmhibk5tYjNKdFBTSjBjbUZ1YzJ4aGRHVW9PVFl6Tnk0M0xEQXBJajQ4ZFhObElHUmhkR0V0WXowaU1VUTBNelVpSUhoc2FXNXJPbWh5WldZOUlpTk5TbGd0TlRRdFZFVllMVWt0TVVRME16VWlMejQ4TDJjK1BHY2daR0YwWVMxdGJXd3RibTlrWlQwaWJXa2lJSFJ5WVc1elptOXliVDBpZEhKaGJuTnNZWFJsS0RFd016azJMamNzTUNraVBqeDFjMlVnWkdGMFlTMWpQU0l4UkRRek5DSWdlR3hwYm1zNmFISmxaajBpSTAxS1dDMDFOQzFVUlZndFNTMHhSRFF6TkNJdlBqd3ZaejQ4WnlCa1lYUmhMVzF0YkMxdWIyUmxQU0p0YVNJZ2RISmhibk5tYjNKdFBTSjBjbUZ1YzJ4aGRHVW9NVEV4TkRZdU55d3dLU0krUEhWelpTQmtZWFJoTFdNOUlqRkVORFEySWlCNGJHbHVhenBvY21WbVBTSWpUVXBZTFRVMExWUkZXQzFKTFRGRU5EUTJJaTgrUEM5blBqeG5JR1JoZEdFdGJXMXNMVzV2WkdVOUltMXZJaUIwY21GdWMyWnZjbTA5SW5SeVlXNXpiR0YwWlNneE1qQTJPUzQwTERBcElqNDhkWE5sSUdSaGRHRXRZejBpTWpFNU1pSWdlR3hwYm1zNmFISmxaajBpSTAxS1dDMDFOQzFVUlZndFRpMHlNVGt5SWk4K1BDOW5QanhuSUdSaGRHRXRiVzFzTFc1dlpHVTlJbTFwSWlCMGNtRnVjMlp2Y20wOUluUnlZVzV6YkdGMFpTZ3hNek0wTnk0eUxEQXBJajQ4ZFhObElHUmhkR0V0WXowaU1VUTBNelVpSUhoc2FXNXJPbWh5WldZOUlpTk5TbGd0TlRRdFZFVllMVWt0TVVRME16VWlMejQ4TDJjK1BHY2daR0YwWVMxdGJXd3RibTlrWlQwaWJXa2lJSFJ5WVc1elptOXliVDBpZEhKaGJuTnNZWFJsS0RFME1UQTJMaklzTUNraVBqeDFjMlVnWkdGMFlTMWpQU0l4UkRRek5TSWdlR3hwYm1zNmFISmxaajBpSTAxS1dDMDFOQzFVUlZndFNTMHhSRFF6TlNJdlBqd3ZaejQ4WnlCa1lYUmhMVzF0YkMxdWIyUmxQU0p0YVNJZ2RISmhibk5tYjNKdFBTSjBjbUZ1YzJ4aGRHVW9NVFE0TmpVdU1pd3dLU0krUEhWelpTQmtZWFJoTFdNOUlqRkVORE0wSWlCNGJHbHVhenBvY21WbVBTSWpUVXBZTFRVMExWUkZXQzFKTFRGRU5ETTBJaTgrUEM5blBqeG5JR1JoZEdFdGJXMXNMVzV2WkdVOUltMXBJaUIwY21GdWMyWnZjbTA5SW5SeVlXNXpiR0YwWlNneE5UWXhOUzR5TERBcElqNDhkWE5sSUdSaGRHRXRZejBpTVVRME16VWlJSGhzYVc1ck9taHlaV1k5SWlOTlNsZ3ROVFF0VkVWWUxVa3RNVVEwTXpVaUx6NDhMMmMrUEdjZ1pHRjBZUzF0Yld3dGJtOWtaVDBpYldraUlIUnlZVzV6Wm05eWJUMGlkSEpoYm5Oc1lYUmxLREUyTXpjMExqSXNNQ2tpUGp4MWMyVWdaR0YwWVMxalBTSXhSRFEwTmlJZ2VHeHBibXM2YUhKbFpqMGlJMDFLV0MwMU5DMVVSVmd0U1MweFJEUTBOaUl2UGp3dlp6NDhaeUJrWVhSaExXMXRiQzF1YjJSbFBTSnRieUlnZEhKaGJuTm1iM0p0UFNKMGNtRnVjMnhoZEdVb01UY3lPVGNzTUNraVBqeDFjMlVnWkdGMFlTMWpQU0l5TVRreUlpQjRiR2x1YXpwb2NtVm1QU0lqVFVwWUxUVTBMVlJGV0MxT0xUSXhPVElpTHo0OEwyYytQR2NnWkdGMFlTMXRiV3d0Ym05a1pUMGliV2tpSUhSeVlXNXpabTl5YlQwaWRISmhibk5zWVhSbEtERTROVGMwTGpnc01Da2lQangxYzJVZ1pHRjBZUzFqUFNJeFJEUXpOU0lnZUd4cGJtczZhSEpsWmowaUkwMUtXQzAxTkMxVVJWZ3RTUzB4UkRRek5TSXZQand2Wno0OFp5QmtZWFJoTFcxdGJDMXViMlJsUFNKdGFTSWdkSEpoYm5ObWIzSnRQU0owY21GdWMyeGhkR1VvTVRrek16TXVPQ3d3S1NJK1BIVnpaU0JrWVhSaExXTTlJakZFTkRNMUlpQjRiR2x1YXpwb2NtVm1QU0lqVFVwWUxUVTBMVlJGV0MxSkxURkVORE0xSWk4K1BDOW5QanhuSUdSaGRHRXRiVzFzTFc1dlpHVTlJbTFwSWlCMGNtRnVjMlp2Y20wOUluUnlZVzV6YkdGMFpTZ3lNREE1TWk0NExEQXBJajQ4ZFhObElHUmhkR0V0WXowaU1VUTBNelFpSUhoc2FXNXJPbWh5WldZOUlpTk5TbGd0TlRRdFZFVllMVWt0TVVRME16UWlMejQ4TDJjK1BHY2daR0YwWVMxdGJXd3RibTlrWlQwaWJXa2lJSFJ5WVc1elptOXliVDBpZEhKaGJuTnNZWFJsS0RJd09EUXlMamdzTUNraVBqeDFjMlVnWkdGMFlTMWpQU0l4UkRRek5TSWdlR3hwYm1zNmFISmxaajBpSTAxS1dDMDFOQzFVUlZndFNTMHhSRFF6TlNJdlBqd3ZaejQ4WnlCa1lYUmhMVzF0YkMxdWIyUmxQU0p0YVNJZ2RISmhibk5tYjNKdFBTSjBjbUZ1YzJ4aGRHVW9NakUyTURFdU9Dd3dLU0krUEhWelpTQmtZWFJoTFdNOUlqRkVORE0wSWlCNGJHbHVhenBvY21WbVBTSWpUVXBZTFRVMExWUkZXQzFKTFRGRU5ETTBJaTgrUEM5blBqeG5JR1JoZEdFdGJXMXNMVzV2WkdVOUltMXZJaUIwY21GdWMyWnZjbTA5SW5SeVlXNXpiR0YwWlNneU1qWXlPUzQyTERBcElqNDhkWE5sSUdSaGRHRXRZejBpTWpFNU1pSWdlR3hwYm1zNmFISmxaajBpSTAxS1dDMDFOQzFVUlZndFRpMHlNVGt5SWk4K1BDOW5QanhuSUdSaGRHRXRiVzFzTFc1dlpHVTlJbTFwSWlCMGNtRnVjMlp2Y20wOUluUnlZVzV6YkdGMFpTZ3lNemt3Tnk0ekxEQXBJajQ4ZFhObElHUmhkR0V0WXowaU1VUTBORVlpSUhoc2FXNXJPbWh5WldZOUlpTk5TbGd0TlRRdFZFVllMVWt0TVVRME5FWWlMejQ4TDJjK1BHY2daR0YwWVMxdGJXd3RibTlrWlQwaWJXa2lJSFJ5WVc1elptOXliVDBpZEhKaGJuTnNZWFJsS0RJME16TTJMak1zTUNraVBqeDFjMlVnWkdGMFlTMWpQU0l4UkRRMFJpSWdlR3hwYm1zNmFISmxaajBpSTAxS1dDMDFOQzFVUlZndFNTMHhSRFEwUmlJdlBqd3ZaejQ4WnlCa1lYUmhMVzF0YkMxdWIyUmxQU0p0YVNJZ2RISmhibk5tYjNKdFBTSjBjbUZ1YzJ4aGRHVW9NalEzTmpVdU15d3dLU0krUEhWelpTQmtZWFJoTFdNOUlqRkVORFJGSWlCNGJHbHVhenBvY21WbVBTSWpUVXBZTFRVMExWUkZXQzFKTFRGRU5EUkZJaTgrUEM5blBqeG5JR1JoZEdFdGJXMXNMVzV2WkdVOUltMXBJaUIwY21GdWMyWnZjbTA5SW5SeVlXNXpiR0YwWlNneU5USTVOQzR6TERBcElqNDhkWE5sSUdSaGRHRXRZejBpTVVRME5FWWlJSGhzYVc1ck9taHlaV1k5SWlOTlNsZ3ROVFF0VkVWWUxVa3RNVVEwTkVZaUx6NDhMMmMrUEdjZ1pHRjBZUzF0Yld3dGJtOWtaVDBpYldraUlIUnlZVzV6Wm05eWJUMGlkSEpoYm5Oc1lYUmxLREkxTnpJekxqTXNNQ2tpUGp4MWMyVWdaR0YwWVMxalBTSXhSRFEwUlNJZ2VHeHBibXM2YUhKbFpqMGlJMDFLV0MwMU5DMVVSVmd0U1MweFJEUTBSU0l2UGp3dlp6NDhMMmMrUEM5blBqd3ZjM1puUGc9PSIsCgkiUmVhbFZpZXdTaXplSnNvbiIgOiAie1wiaGVpZ2h0XCI6MjY3Ljg1NzE1MTAzMTQ5NDE0LFwid2lkdGhcIjo5MTc4LjU3MTE2Njk5MjE4OH0iCn0K"/>
    </extobj>
    <extobj name="2384804F-3998-4D57-9195-F3826E402611-29">
      <extobjdata type="2384804F-3998-4D57-9195-F3826E402611" data="ewoJIkltZ1NldHRpbmdKc29uIiA6ICJ7XCJoZWlnaHRcIjoxMy4zOTI4NTcxNDI4NTcxNDIsXCJ3aWR0aFwiOjg4LjM5Mjg1NzE0Mjg1NzE0fSIsCgkiTGF0ZXgiIDogIiAgICBT4oaSQeKGkmEiLAoJIkxhdGV4SW1nQmFzZTY0IiA6ICJQSE4yWnlCNGJXeHVjejBpYUhSMGNEb3ZMM2QzZHk1M015NXZjbWN2TWpBd01DOXpkbWNpSUhkcFpIUm9QU0l4TVM0ek9USmxlQ0lnYUdWcFoyaDBQU0l4TGpZM1pYZ2lJSEp2YkdVOUltbHRaeUlnWm05amRYTmhZbXhsUFNKbVlXeHpaU0lnZG1sbGQwSnZlRDBpTUNBdE56RTJJRFV3TXpVdU1TQTNNemdpSUhodGJHNXpPbmhzYVc1clBTSm9kSFJ3T2k4dmQzZDNMbmN6TG05eVp5OHhPVGs1TDNoc2FXNXJJaUJoY21saExXaHBaR1JsYmowaWRISjFaU0lnYzNSNWJHVTlJblpsY25ScFkyRnNMV0ZzYVdkdU9pQXRNQzR3TldWNE95QnRZWGd0ZDJsa2RHZzZJRGs0SlRzaVBqeGtaV1p6UGp4d1lYUm9JR2xrUFNKTlNsZ3RNVEl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E1p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FeU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eHdZWFJvSUdsa1BTSk5TbGd0TVRJ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5pSWdlR3hwYm1zNmFISmxaajBpSTAxS1dDMHhNaTFVUlZndFNTMHhSRFEwTmlJdlBqd3ZaejQ4WnlCa1lYUmhMVzF0YkMxdWIyUmxQU0p0YnlJZ2RISmhibk5tYjNKdFBTSjBjbUZ1YzJ4aGRHVW9PVEl5TGpnc01Da2lQangxYzJVZ1pHRjBZUzFqUFNJeU1Ua3lJaUI0YkdsdWF6cG9jbVZtUFNJalRVcFlMVEV5TFZSRldDMU9MVEl4T1RJaUx6NDhMMmMrUEdjZ1pHRjBZUzF0Yld3dGJtOWtaVDBpYldraUlIUnlZVzV6Wm05eWJUMGlkSEpoYm5Oc1lYUmxLREl5TURBdU5pd3dLU0krUEhWelpTQmtZWFJoTFdNOUlqRkVORE0wSWlCNGJHbHVhenBvY21WbVBTSWpUVXBZTFRFeUxWUkZXQzFKTFRGRU5ETTBJaTgrUEM5blBqeG5JR1JoZEdFdGJXMXNMVzV2WkdVOUltMXZJaUIwY21GdWMyWnZjbTA5SW5SeVlXNXpiR0YwWlNnek1qSTRMak1zTUNraVBqeDFjMlVnWkdGMFlTMWpQU0l5TVRreUlpQjRiR2x1YXpwb2NtVm1QU0lqVFVwWUxURXlMVlJGV0MxT0xUSXhPVElpTHo0OEwyYytQR2NnWkdGMFlTMXRiV3d0Ym05a1pUMGliV2tpSUhSeVlXNXpabTl5YlQwaWRISmhibk5zWVhSbEtEUTFNRFl1TVN3d0tTSStQSFZ6WlNCa1lYUmhMV005SWpGRU5EUkZJaUI0YkdsdWF6cG9jbVZtUFNJalRVcFlMVEV5TFZSRldDMUpMVEZFTkRSRklpOCtQQzluUGp3dlp6NDhMMmMrUEM5emRtYysiLAoJIlJlYWxWaWV3U2l6ZUpzb24iIDogIntcImhlaWdodFwiOjI2Ny44NTcxNTEwMzE0OTQxNCxcIndpZHRoXCI6MTc2Ny44NTcyMDgyNTE5NTMxfSIKfQo="/>
    </extobj>
    <extobj name="2384804F-3998-4D57-9195-F3826E402611-30">
      <extobjdata type="2384804F-3998-4D57-9195-F3826E402611" data="ewoJIkltZ1NldHRpbmdKc29uIiA6ICJ7XCJoZWlnaHRcIjoxMi40OTk5OTk5OTk5OTk5OTgsXCJ3aWR0aFwiOjE2MC43MTQyODU3MTQyODU3fSIsCgkiTGF0ZXgiIDogIiAgICBT4oaSQlPihpJCQuKGkmJiIiwKCSJMYXRleEltZ0Jhc2U2NCIgOiAiUEhOMlp5QjRiV3h1Y3owaWFIUjBjRG92TDNkM2R5NTNNeTV2Y21jdk1qQXdNQzl6ZG1jaUlIZHBaSFJvUFNJeU1DNDFOamxsZUNJZ2FHVnBaMmgwUFNJeExqWTBOV1Y0SWlCeWIyeGxQU0pwYldjaUlHWnZZM1Z6WVdKc1pUMGlabUZzYzJVaUlIWnBaWGRDYjNnOUlqQWdMVGN3TlNBNU1Ea3hMamNnTnpJM0lpQjRiV3h1Y3pwNGJHbHVhejBpYUhSMGNEb3ZMM2QzZHk1M015NXZjbWN2TVRrNU9TOTRiR2x1YXlJZ1lYSnBZUzFvYVdSa1pXNDlJblJ5ZFdVaUlITjBlV3hsUFNKMlpYSjBhV05oYkMxaGJHbG5iam9nTFRBdU1EVmxlRHNnYldGNExYZHBaSFJvT2lBNU9DVTdJajQ4WkdWbWN6NDhjR0YwYUNCcFpEMGlUVXBZTFRJNE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amd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HlPQ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0M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aUlnZUd4cGJtczZhSEpsWmowaUkwMUtXQzB5T0MxVVJWZ3RTUzB4UkRRME5pSXZQand2Wno0OFp5QmtZWFJoTFcxdGJDMXViMlJsUFNKdGJ5SWdkSEpoYm5ObWIzSnRQU0owY21GdWMyeGhkR1VvT1RJeUxqZ3NNQ2tpUGp4MWMyVWdaR0YwWVMxalBTSXlNVGt5SWlCNGJHbHVhenBvY21WbVBTSWpUVXBZTFRJNExWUkZXQzFPTFRJeE9USWlMejQ4TDJjK1BHY2daR0YwWVMxdGJXd3RibTlrWlQwaWJXa2lJSFJ5WVc1elptOXliVDBpZEhKaGJuTnNZWFJsS0RJeU1EQXVOaXd3S1NJK1BIVnpaU0JrWVhSaExXTTlJakZFTkRNMUlpQjRiR2x1YXpwb2NtVm1QU0lqVFVwWUxUSTRMVlJGV0MxSkxURkVORE0xSWk4K1BDOW5QanhuSUdSaGRHRXRiVzFzTFc1dlpHVTlJbTFwSWlCMGNtRnVjMlp2Y20wOUluUnlZVzV6YkdGMFpTZ3lPVFU1TGpZc01Da2lQangxYzJVZ1pHRjBZUzFqUFNJeFJEUTBOaUlnZUd4cGJtczZhSEpsWmowaUkwMUtXQzB5T0MxVVJWZ3RTUzB4UkRRME5pSXZQand2Wno0OFp5QmtZWFJoTFcxdGJDMXViMlJsUFNKdGJ5SWdkSEpoYm5ObWIzSnRQU0owY21GdWMyeGhkR1VvTXpnNE1pNHpMREFwSWo0OGRYTmxJR1JoZEdFdFl6MGlNakU1TWlJZ2VHeHBibXM2YUhKbFpqMGlJMDFLV0MweU9DMVVSVmd0VGkweU1Ua3lJaTgrUEM5blBqeG5JR1JoZEdFdGJXMXNMVzV2WkdVOUltMXBJaUIwY21GdWMyWnZjbTA5SW5SeVlXNXpiR0YwWlNnMU1UWXdMakVzTUNraVBqeDFjMlVnWkdGMFlTMWpQU0l4UkRRek5TSWdlR3hwYm1zNmFISmxaajBpSTAxS1dDMHlPQzFVUlZndFNTMHhSRFF6TlNJdlBqd3ZaejQ4WnlCa1lYUmhMVzF0YkMxdWIyUmxQU0p0YVNJZ2RISmhibk5tYjNKdFBTSjBjbUZ1YzJ4aGRHVW9OVGt4T1M0eExEQXBJajQ4ZFhObElHUmhkR0V0WXowaU1VUTBNelVpSUhoc2FXNXJPbWh5WldZOUlpTk5TbGd0TWpndFZFVllMVWt0TVVRME16VWlMejQ4TDJjK1BHY2daR0YwWVMxdGJXd3RibTlrWlQwaWJXOGlJSFJ5WVc1elptOXliVDBpZEhKaGJuTnNZWFJsS0RZNU5UVXVPU3d3S1NJK1BIVnpaU0JrWVhSaExXTTlJakl4T1RJaUlIaHNhVzVyT21oeVpXWTlJaU5OU2xndE1qZ3RWRVZZTFU0dE1qRTVNaUl2UGp3dlp6NDhaeUJrWVhSaExXMXRiQzF1YjJSbFBTSnRhU0lnZEhKaGJuTm1iM0p0UFNKMGNtRnVjMnhoZEdVb09ESXpNeTQzTERBcElqNDhkWE5sSUdSaGRHRXRZejBpTVVRME5FWWlJSGhzYVc1ck9taHlaV1k5SWlOTlNsZ3RNamd0VkVWWUxVa3RNVVEwTkVZaUx6NDhMMmMrUEdjZ1pHRjBZUzF0Yld3dGJtOWtaVDBpYldraUlIUnlZVzV6Wm05eWJUMGlkSEpoYm5Oc1lYUmxLRGcyTmpJdU55d3dLU0krUEhWelpTQmtZWFJoTFdNOUlqRkVORFJHSWlCNGJHbHVhenBvY21WbVBTSWpUVXBZTFRJNExWUkZXQzFKTFRGRU5EUkdJaTgrUEM5blBqd3ZaejQ4TDJjK1BDOXpkbWMrIiwKCSJSZWFsVmlld1NpemVKc29uIiA6ICJ7XCJoZWlnaHRcIjoyNTAsXCJ3aWR0aFwiOjMyMTQuMjg1NTgzNDk2MDkzOH0iCn0K"/>
    </extobj>
    <extobj name="2384804F-3998-4D57-9195-F3826E402611-31">
      <extobjdata type="2384804F-3998-4D57-9195-F3826E402611" data="ewoJIkltZ1NldHRpbmdKc29uIiA6ICJ7XCJoZWlnaHRcIjoxNy44NTcxNDI4NTcxNDI4NTQsXCJ3aWR0aFwiOjgwLjM1NzE0Mjg1NzE0Mjg1fSIsCgkiTGF0ZXgiIDogIs6jID0gXFx7YSwgYlxcfSIsCgkiTGF0ZXhJbWdCYXNlNjQiIDogIlBITjJaeUI0Yld4dWN6MGlhSFIwY0RvdkwzZDNkeTUzTXk1dmNtY3ZNakF3TUM5emRtY2lJSGRwWkhSb1BTSXhNQzR5TnpkbGVDSWdhR1ZwWjJoMFBTSXlMakkyTW1WNElpQnliMnhsUFNKcGJXY2lJR1p2WTNWellXSnNaVDBpWm1Gc2MyVWlJSFpwWlhkQ2IzZzlJakFnTFRjMU1DQTBOVFF5TGpJZ01UQXdNQ0lnZUcxc2JuTTZlR3hwYm1zOUltaDBkSEE2THk5M2QzY3Vkek11YjNKbkx6RTVPVGt2ZUd4cGJtc2lJR0Z5YVdFdGFHbGtaR1Z1UFNKMGNuVmxJaUJ6ZEhsc1pUMGlkbVZ5ZEdsallXd3RZV3hwWjI0NklDMHdMalUyTm1WNE95QnRZWGd0ZDJsa2RHZzZJRGs0SlRzaVBqeGtaV1p6UGp4d1lYUm9JR2xrUFNKTlNsZ3RNVE10VkVWWUxVa3RNVVEyUmpRaUlHUTlJazAyTlNBd1VUVTRJRFFnTlRnZ01URlJOVGdnTVRZZ01URTBJRFkzVVRFM015QXhNVGtnTWpJeUlERTJORXd6TnpjZ016QTBVVE0zT0NBek1EVWdNelF3SURNNE5sUXlOakVnTlRVeVZESXhPQ0EyTkRSUk1qRTNJRFkwT0NBeU1Ua2dOall3VVRJeU5DQTJOemdnTWpJNElEWTRNVkV5TXpFZ05qZ3pJRFV4TlNBMk9ETklOems1VVRnd05DQTJOemdnT0RBMklEWTNORkU0TURZZ05qWTNJRGM1TXlBMU5UbFVOemM0SURRME9GRTNOelFnTkRReklEYzFPU0EwTkROUk56UTNJRFEwTXlBM05ETWdORFExVkRjek9TQTBOVFpSTnpNNUlEUTFPQ0EzTkRFZ05EYzNWRGMwTXlBMU1UWlJOelF6SURVMU1pQTNNelFnTlRjMFZEY3hNQ0EyTURsVU5qWXpJRFl5TjFRMU9UWWdOak0xVkRVd01pQTJNemRSTkRnd0lEWXpOeUEwTmprZ05qTTNTRE16T1ZFek5EUWdOakkzSURReE1TQTBPRFpVTkRjNElETTBNVll6TXpsUk5EYzNJRE16TnlBME56Y2dNek0yVERRMU55QXpNVGhSTkRNM0lETXdNQ0F6T1RnZ01qWTFWRE15TWlBeE9UWk1NVFk0SURVM1VURTJOeUExTmlBeE9EZ2dOVFpVTWpVNElEVTJTRE0xT1ZFME1qWWdOVFlnTkRZeklEVTRWRFV6TnlBMk9WUTFPVFlnT1RkVU5qTTVJREUwTmxRMk9EQWdNakkxVVRZNE5pQXlORE1nTmpnNUlESTBObFEzTURJZ01qVXdTRGN3TlZFM01qWWdNalV3SURjeU5pQXlNemxSTnpJMklESXpPQ0EyT0RNZ01USXpWRFl6T1NBMVVUWXpOeUF4SURZeE1DQXhVVFUzTnlBd0lETTBPQ0F3U0RZM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RpMDNRaUlnWkQwaVRUUXpOQ0F0TWpNeFVUUXpOQ0F0TWpRMElEUXlPQ0F0TWpVd1NEUXhNRkV5T0RFZ0xUSTFNQ0F5TXpBZ0xURTRORkV5TWpVZ0xURTNOeUF5TWpJZ0xURTNNbFF5TVRjZ0xURTJNVlF5TVRNZ0xURTBPRlF5TVRFZ0xURXpNMVF5TVRBZ0xURXhNVlF5TURrZ0xUZzBWREl3T1NBdE5EZFVNakE1SURCUk1qQTVJREl4SURJd09TQTFNMUV5TURnZ01UUXlJREl3TkNBeE5UTlJNakF6SURFMU5DQXlNRE1nTVRVMVVURTRPU0F4T1RFZ01UVXpJREl4TVZRNE1pQXlNekZSTnpFZ01qTXhJRFk0SURJek5GUTJOU0F5TlRCVU5qZ2dNalkyVkRneUlESTJPVkV4TVRZZ01qWTVJREUxTWlBeU9EbFVNakF6SURNME5WRXlNRGdnTXpVMklESXdPQ0F6TnpkVU1qQTVJRFV5T1ZZMU56bFJNakE1SURZek5DQXlNVFVnTmpVMlZESTBOQ0EyT1RoUk1qY3dJRGN5TkNBek1qUWdOelF3VVRNMk1TQTNORGdnTXpjM0lEYzBPVkV6TnprZ056UTVJRE01TUNBM05EbFVOREE0SURjMU1FZzBNamhSTkRNMElEYzBOQ0EwTXpRZ056TXlVVFF6TkNBM01Ua2dORE14SURjeE5sRTBNamtnTnpFeklEUXhOU0EzTVROUk16WXlJRGN4TUNBek16SWdOamc1VkRJNU5pQTJORGRSTWpreElEWXpOQ0F5T1RFZ05EazVWalF4TjFFeU9URWdNemN3SURJNE9DQXpOVE5VTWpjeElETXhORkV5TkRBZ01qY3hJREU0TkNBeU5UVk1NVGN3SURJMU1Fd3hPRFFnTWpRMVVUSXdNaUF5TXprZ01qSXdJREl6TUZReU5qSWdNVGsyVkRJNU1DQXhNemRSTWpreElERXpNU0F5T1RFZ01WRXlPVEVnTFRFek5DQXlPVFlnTFRFME4xRXpNRFlnTFRFM05DQXpNemtnTFRFNU1sUTBNVFVnTFRJeE0xRTBNamtnTFRJeE15QTBNekVnTFRJeE5sRTBNelFnTFRJeE9TQTBNelFnTFRJek1Wb2lMejQ4Y0dGMGFDQnBaRDBpVFVwWUxURXp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V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Xk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IQmhkR2dnYVdROUlrMUtXQzB4TXkxVVJWZ3RUaTAzUkNJZ1pEMGlUVFkxSURjek1WRTJOU0EzTkRVZ05qZ2dOelEzVkRnNElEYzFNRkV4TnpFZ056VXdJREl4TmlBM01qVlVNamM1SURZM01GRXlPRGdnTmpRNUlESTRPU0EyTXpWVU1qa3hJRFV3TVZFeU9USWdNell5SURJNU15QXpOVGRSTXpBMklETXhNaUF6TkRVZ01qa3hWRFF4TnlBeU5qbFJOREk0SURJMk9TQTBNekVnTWpZMlZEUXpOQ0F5TlRCVU5ETXhJREl6TkZRME1UY2dNak14VVRNNE1DQXlNekVnTXpRMUlESXhNRlF5T1RnZ01UVTNVVEk1TXlBeE5ETWdNamt5SURFeU1WUXlPVEVnTFRJNFZpMDNPVkV5T1RFZ0xURXpOQ0F5T0RVZ0xURTFObFF5TlRZZ0xURTVPRkV5TURJZ0xUSTFNQ0E0T1NBdE1qVXdVVGN4SUMweU5UQWdOamdnTFRJME4xUTJOU0F0TWpNd1VUWTFJQzB5TWpRZ05qVWdMVEl5TTFRMk5pQXRNakU0VkRZNUlDMHlNVFJVTnpjZ0xUSXhNMUU1TVNBdE1qRXpJREV3T0NBdE1qRXdWREUwTmlBdE1qQXdWREU0TXlBdE1UYzNWREl3TnlBdE1UTTVVVEl3T0NBdE1UTTBJREl3T1NBelRESXhNQ0F4TXpsUk1qSXpJREU1TmlBeU9EQWdNak13VVRNeE5TQXlORGNnTXpNd0lESTFNRkV6TURVZ01qVTNJREk0TUNBeU56QlJNakkxSURNd05DQXlNVElnTXpVeVRESXhNQ0F6TmpKTU1qQTVJRFE1T0ZFeU1EZ2dOak0xSURJd055QTJOREJSTVRrMUlEWTRNQ0F4TlRRZ05qazJWRGMzSURjeE0xRTJPQ0EzTVRNZ05qY2dOekUyVkRZMUlEY3p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rWTBJaUI0YkdsdWF6cG9jbVZtUFNJalRVcFlMVEV6TFZSRldDMUpMVEZFTmtZMElpOCtQQzluUGp4bklHUmhkR0V0Ylcxc0xXNXZaR1U5SW0xdklpQjBjbUZ1YzJadmNtMDlJblJ5WVc1emJHRjBaU2d4TURnekxqZ3NNQ2tpUGp4MWMyVWdaR0YwWVMxalBTSXpSQ0lnZUd4cGJtczZhSEpsWmowaUkwMUtXQzB4TXkxVVJWZ3RUaTB6UkNJdlBqd3ZaejQ4WnlCa1lYUmhMVzF0YkMxdWIyUmxQU0p0YnlJZ2RISmhibk5tYjNKdFBTSjBjbUZ1YzJ4aGRHVW9NakV6T1M0MkxEQXBJajQ4ZFhObElHUmhkR0V0WXowaU4wSWlJSGhzYVc1ck9taHlaV1k5SWlOTlNsZ3RNVE10VkVWWUxVNHROMElpTHo0OEwyYytQR2NnWkdGMFlTMXRiV3d0Ym05a1pUMGliV2tpSUhSeVlXNXpabTl5YlQwaWRISmhibk5zWVhSbEtESTJNemt1Tml3d0tTSStQSFZ6WlNCa1lYUmhMV005SWpGRU5EUkZJaUI0YkdsdWF6cG9jbVZtUFNJalRVcFlMVEV6TFZSRldDMUpMVEZFTkRSRklpOCtQQzluUGp4bklHUmhkR0V0Ylcxc0xXNXZaR1U5SW0xdklpQjBjbUZ1YzJadmNtMDlJblJ5WVc1emJHRjBaU2d6TVRZNExqWXNNQ2tpUGp4MWMyVWdaR0YwWVMxalBTSXlReUlnZUd4cGJtczZhSEpsWmowaUkwMUtXQzB4TXkxVVJWZ3RUaTB5UXlJdlBqd3ZaejQ4WnlCa1lYUmhMVzF0YkMxdWIyUmxQU0p0YVNJZ2RISmhibk5tYjNKdFBTSjBjbUZ1YzJ4aGRHVW9Nell4TXk0eUxEQXBJajQ4ZFhObElHUmhkR0V0WXowaU1VUTBORVlpSUhoc2FXNXJPbWh5WldZOUlpTk5TbGd0TVRNdFZFVllMVWt0TVVRME5FWWlMejQ4TDJjK1BHY2daR0YwWVMxdGJXd3RibTlrWlQwaWJXOGlJSFJ5WVc1elptOXliVDBpZEhKaGJuTnNZWFJsS0RRd05ESXVNaXd3S1NJK1BIVnpaU0JrWVhSaExXTTlJamRFSWlCNGJHbHVhenBvY21WbVBTSWpUVXBZTFRFekxWUkZXQzFPTFRkRUlpOCtQQzluUGp3dlp6NDhMMmMrUEM5emRtYysiLAoJIlJlYWxWaWV3U2l6ZUpzb24iIDogIntcImhlaWdodFwiOjM1Ny4xNDI4NjgwNDE5OTIyLFwid2lkdGhcIjoxNjA3LjE0Mjc5MTc0ODA0Njl9Igp9Cg=="/>
    </extobj>
    <extobj name="2384804F-3998-4D57-9195-F3826E402611-32">
      <extobjdata type="2384804F-3998-4D57-9195-F3826E402611" data="ewoJIkltZ1NldHRpbmdKc29uIiA6ICJ7XCJoZWlnaHRcIjoxNy44NTcxNDI4NTcxNDI4NTQsXCJ3aWR0aFwiOjEwOC4wMzU3MTQyODU3MTQyOH0iLAoJIkxhdGV4IiA6ICJWID0gXFx7UyxBLEJcXH0iLAoJIkxhdGV4SW1nQmFzZTY0IiA6ICJQSE4yWnlCNGJXeHVjejBpYUhSMGNEb3ZMM2QzZHk1M015NXZjbWN2TWpBd01DOXpkbWNpSUhkcFpIUm9QU0l4TXk0NU1EVmxlQ0lnYUdWcFoyaDBQU0l5TGpJMk1tVjRJaUJ5YjJ4bFBTSnBiV2NpSUdadlkzVnpZV0pzWlQwaVptRnNjMlVpSUhacFpYZENiM2c5SWpBZ0xUYzFNQ0EyTVRRMUxqa2dNVEF3TUNJZ2VHMXNibk02ZUd4cGJtczlJbWgwZEhBNkx5OTNkM2N1ZHpNdWIzSm5MekU1T1RrdmVHeHBibXNpSUdGeWFXRXRhR2xrWkdWdVBTSjBjblZsSWlCemRIbHNaVDBpZG1WeWRHbGpZV3d0WVd4cFoyNDZJQzB3TGpVMk5tVjRPeUJ0WVhndGQybGtkR2c2SURrNEpUc2lQanhrWldaelBqeHdZWFJvSUdsa1BTSk5TbGd0TVRBdFZFVllMVWt0TVVRME5Ea2lJR1E5SWswMU1pQTJORGhSTlRJZ05qY3dJRFkxSURZNE0wZzNObEV4TVRnZ05qZ3dJREU0TVNBMk9EQlJNams1SURZNE1DQXpNakFnTmpnelNETXpNRkV6TXpZZ05qYzNJRE16TmlBMk56UlVNek0wSURZMU5sRXpNamtnTmpReElETXlOU0EyTXpkSU16QTBVVEk0TWlBMk16VWdNamMwSURZek5WRXlORFVnTmpNd0lESTBNaUEyTWpCUk1qUXlJRFl4T0NBeU56RWdNelk1VkRNd01TQXhNVGhNTXpjMElESXpOVkUwTkRjZ016VXlJRFV5TUNBME56RlVOVGsxSURVNU5GRTFPVGtnTmpBeElEVTVPU0EyTURsUk5UazVJRFl6TXlBMU5UVWdOak0zVVRVek55QTJNemNnTlRNM0lEWTBPRkUxTXpjZ05qUTVJRFV6T1NBMk5qRlJOVFF5SURZM05TQTFORFVnTmpjNVZEVTFPQ0EyT0ROUk5UWXdJRFk0TXlBMU56QWdOamd6VkRZd05DQTJPREpVTmpZNElEWTRNVkUzTXpjZ05qZ3hJRGMxTlNBMk9ETklOell5VVRjMk9TQTJOellnTnpZNUlEWTNNbEUzTmprZ05qVTFJRGMyTUNBMk5EQlJOelUzSURZek55QTNORE1nTmpNM1VUY3pNQ0EyTXpZZ056RTVJRFl6TlZRMk9UZ2dOak13VkRZNE1pQTJNak5VTmpjd0lEWXhOVlEyTmpBZ05qQTRWRFkxTWlBMU9UbFVOalExSURVNU1rdzBOVElnTWpneVVUSTNNaUF0T1NBeU5qWWdMVEUyVVRJMk15QXRNVGdnTWpVNUlDMHlNVXd5TkRFZ0xUSXlTREl6TkZFeU1UWWdMVEl5SURJeE5pQXRNVFZSTWpFeklDMDVJREUzTnlBek1EVlJNVE01SURZeU15QXhNemdnTmpJMlVURXpNeUEyTXpjZ056WWdOak0zU0RVNVVUVXlJRFkwTWlBMU1pQTJORGhhSWk4K1BIQmhkR2dnYVdROUlrMUtXQzB4TU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d0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VRB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h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d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UQXRWRVZZTFVrdE1VUTBNelVpSUdROUlrMHlNekVnTmpNM1VUSXdOQ0EyTXpjZ01UazVJRFl6T0ZReE9UUWdOalE1VVRFNU5DQTJOellnTWpBMUlEWTRNbEV5TURZZ05qZ3pJRE16TlNBMk9ETlJOVGswSURZNE15QTJNRGdnTmpneFVUWTNNU0EyTnpFZ056RXpJRFl6TmxRM05UWWdOVFEwVVRjMU5pQTBPREFnTmprNElEUXlPVlExTmpVZ016WXdURFUxTlNBek5UZFJOakU1SURNME9DQTJOakFnTXpFeFZEY3dNaUF5TVRsUk56QXlJREUwTmlBMk16QWdOemhVTkRVeklERlJORFEySURBZ01qUXlJREJSTkRJZ01DQXpPU0F5VVRNMUlEVWdNelVnTVRCUk16VWdNVGNnTXpjZ01qUlJORElnTkRNZ05EY2dORFZSTlRFZ05EWWdOaklnTkRaSU5qaFJPVFVnTkRZZ01USTRJRFE1VVRFME1pQTFNaUF4TkRjZ05qRlJNVFV3SURZMUlESXhPU0F6TXpsVU1qZzRJRFl5T0ZFeU9EZ2dOak0xSURJek1TQTJNemRhVFRZME9TQTFORFJSTmpRNUlEVTNOQ0EyTXpRZ05qQXdWRFU0TlNBMk16UlJOVGM0SURZek5pQTBPVE1nTmpNM1VUUTNNeUEyTXpjZ05EVXhJRFl6TjFRME1UWWdOak0yU0RRd00xRXpPRGdnTmpNMUlETTROQ0EyTWpaUk16Z3lJRFl5TWlBek5USWdOVEEyVVRNMU1pQTFNRE1nTXpVeElEVXdNRXd6TWpBZ016YzBTRFF3TVZFME9ESWdNemMwSURRNU5DQXpOelpSTlRVMElETTROaUEyTURFZ05ETTBWRFkwT1NBMU5EUmFUVFU1TlNBeU1qbFJOVGsxSURJM015QTFOeklnTXpBeVZEVXhNaUF6TXpaUk5UQTJJRE16TnlBME1qa2dNek0zVVRNeE1TQXpNemNnTXpFd0lETXpObEV6TVRBZ016TTBJREk1TXlBeU5qTlVNalU0SURFeU1rd3lOREFnTlRKUk1qUXdJRFE0SURJMU1pQTBPRlF6TXpNZ05EWlJOREl5SURRMklEUXlPU0EwTjFFME9URWdOVFFnTlRReklERXdOVlExT1RVZ01qSTVXaUl2UGp4d1lYUm9JR2xrUFNKTlNsZ3RNVEF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9TSWdlR3hwYm1zNmFISmxaajBpSTAxS1dDMHhNQzFVUlZndFNTMHhSRFEwT1NJdlBqd3ZaejQ4WnlCa1lYUmhMVzF0YkMxdWIyUmxQU0p0YnlJZ2RISmhibk5tYjNKdFBTSjBjbUZ1YzJ4aGRHVW9NVEEwTmk0NExEQXBJajQ4ZFhObElHUmhkR0V0WXowaU0wUWlJSGhzYVc1ck9taHlaV1k5SWlOTlNsZ3RNVEF0VkVWWUxVNHRNMFFpTHo0OEwyYytQR2NnWkdGMFlTMXRiV3d0Ym05a1pUMGliVzhpSUhSeVlXNXpabTl5YlQwaWRISmhibk5zWVhSbEtESXhNREl1Tml3d0tTSStQSFZ6WlNCa1lYUmhMV005SWpkQ0lpQjRiR2x1YXpwb2NtVm1QU0lqVFVwWUxURXdMVlJGV0MxT0xUZENJaTgrUEM5blBqeG5JR1JoZEdFdGJXMXNMVzV2WkdVOUltMXBJaUIwY21GdWMyWnZjbTA5SW5SeVlXNXpiR0YwWlNneU5qQXlMallzTUNraVBqeDFjMlVnWkdGMFlTMWpQU0l4UkRRME5pSWdlR3hwYm1zNmFISmxaajBpSTAxS1dDMHhNQzFVUlZndFNTMHhSRFEwTmlJdlBqd3ZaejQ4WnlCa1lYUmhMVzF0YkMxdWIyUmxQU0p0YnlJZ2RISmhibk5tYjNKdFBTSjBjbUZ1YzJ4aGRHVW9NekkwTnk0MkxEQXBJajQ4ZFhObElHUmhkR0V0WXowaU1rTWlJSGhzYVc1ck9taHlaV1k5SWlOTlNsZ3RNVEF0VkVWWUxVNHRNa01pTHo0OEwyYytQR2NnWkdGMFlTMXRiV3d0Ym05a1pUMGliV2tpSUhSeVlXNXpabTl5YlQwaWRISmhibk5zWVhSbEtETTJPVEl1TWl3d0tTSStQSFZ6WlNCa1lYUmhMV005SWpGRU5ETTBJaUI0YkdsdWF6cG9jbVZtUFNJalRVcFlMVEV3TFZSRldDMUpMVEZFTkRNMElpOCtQQzluUGp4bklHUmhkR0V0Ylcxc0xXNXZaR1U5SW0xdklpQjBjbUZ1YzJadmNtMDlJblJ5WVc1emJHRjBaU2cwTkRReUxqSXNNQ2tpUGp4MWMyVWdaR0YwWVMxalBTSXlReUlnZUd4cGJtczZhSEpsWmowaUkwMUtXQzB4TUMxVVJWZ3RUaTB5UXlJdlBqd3ZaejQ4WnlCa1lYUmhMVzF0YkMxdWIyUmxQU0p0YVNJZ2RISmhibk5tYjNKdFBTSjBjbUZ1YzJ4aGRHVW9ORGc0Tmk0NUxEQXBJajQ4ZFhObElHUmhkR0V0WXowaU1VUTBNelVpSUhoc2FXNXJPbWh5WldZOUlpTk5TbGd0TVRBdFZFVllMVWt0TVVRME16VWlMejQ4TDJjK1BHY2daR0YwWVMxdGJXd3RibTlrWlQwaWJXOGlJSFJ5WVc1elptOXliVDBpZEhKaGJuTnNZWFJsS0RVMk5EVXVPU3d3S1NJK1BIVnpaU0JrWVhSaExXTTlJamRFSWlCNGJHbHVhenBvY21WbVBTSWpUVXBZTFRFd0xWUkZXQzFPTFRkRUlpOCtQQzluUGp3dlp6NDhMMmMrUEM5emRtYysiLAoJIlJlYWxWaWV3U2l6ZUpzb24iIDogIntcImhlaWdodFwiOjM1Ny4xNDI4NjgwNDE5OTIyLFwid2lkdGhcIjoyMTYwLjcxNDI2MzkxNjAxNTZ9Igp9Cg=="/>
    </extobj>
    <extobj name="2384804F-3998-4D57-9195-F3826E402611-33">
      <extobjdata type="2384804F-3998-4D57-9195-F3826E402611" data="ewoJIkltZ1NldHRpbmdKc29uIiA6ICJ7XCJoZWlnaHRcIjoxNy44NTcxNDI4NTcxNDI4NTQsXCJ3aWR0aFwiOjE1MC44OTI4NTcxNDI4NTcxNH0iLAoJIkxhdGV4IiA6ICJSID0gXFx7UyBcXHJpZ2h0YXJyb3cgQUIsIC4uLlxcfSIsCgkiTGF0ZXhJbWdCYXNlNjQiIDogIlBITjJaeUI0Yld4dWN6MGlhSFIwY0RvdkwzZDNkeTUzTXk1dmNtY3ZNakF3TUM5emRtY2lJSGRwWkhSb1BTSXhPUzQwTVRSbGVDSWdhR1ZwWjJoMFBTSXlMakkyTW1WNElpQnliMnhsUFNKcGJXY2lJR1p2WTNWellXSnNaVDBpWm1Gc2MyVWlJSFpwWlhkQ2IzZzlJakFnTFRjMU1DQTROVGd3TGpnZ01UQXdNQ0lnZUcxc2JuTTZlR3hwYm1zOUltaDBkSEE2THk5M2QzY3Vkek11YjNKbkx6RTVPVGt2ZUd4cGJtc2lJR0Z5YVdFdGFHbGtaR1Z1UFNKMGNuVmxJaUJ6ZEhsc1pUMGlkbVZ5ZEdsallXd3RZV3hwWjI0NklDMHdMalUyTm1WNE95QnRZWGd0ZDJsa2RHZzZJRGs0SlRzaVBqeGtaV1p6UGp4d1lYUm9JR2xrUFNKTlNsZ3ROQz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k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U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ME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eHdZWFJvSUdsa1BTSk5TbGd0TkM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kMxVVJWZ3RUaTB5UlNJZ1pEMGlUVGM0SURZd1VUYzRJRGcwSURrMUlERXdNbFF4TXpnZ01USXdVVEUyTWlBeE1qQWdNVGd3SURFd05GUXhPVGtnTmpGUk1UazVJRE0ySURFNE1pQXhPRlF4TXprZ01GUTVOaUF4TjFRM09DQTJNRm9pTHo0OGNHRjBhQ0JwWkQwaVRVcFlMVFF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5TSWdlR3hwYm1zNmFISmxaajBpSTAxS1dDMDBMVlJGV0MxSkxURkVORFExSWk4K1BDOW5QanhuSUdSaGRHRXRiVzFzTFc1dlpHVTlJbTF2SWlCMGNtRnVjMlp2Y20wOUluUnlZVzV6YkdGMFpTZ3hNRE0yTGpnc01Da2lQangxYzJVZ1pHRjBZUzFqUFNJelJDSWdlR3hwYm1zNmFISmxaajBpSTAxS1dDMDBMVlJGV0MxT0xUTkVJaTgrUEM5blBqeG5JR1JoZEdFdGJXMXNMVzV2WkdVOUltMXZJaUIwY21GdWMyWnZjbTA5SW5SeVlXNXpiR0YwWlNneU1Ea3lMallzTUNraVBqeDFjMlVnWkdGMFlTMWpQU0kzUWlJZ2VHeHBibXM2YUhKbFpqMGlJMDFLV0MwMExWUkZXQzFPTFRkQ0lpOCtQQzluUGp4bklHUmhkR0V0Ylcxc0xXNXZaR1U5SW0xcElpQjBjbUZ1YzJadmNtMDlJblJ5WVc1emJHRjBaU2d5TlRreUxqWXNNQ2tpUGp4MWMyVWdaR0YwWVMxalBTSXhSRFEwTmlJZ2VHeHBibXM2YUhKbFpqMGlJMDFLV0MwMExWUkZXQzFKTFRGRU5EUTJJaTgrUEM5blBqeG5JR1JoZEdFdGJXMXNMVzV2WkdVOUltMXZJaUIwY21GdWMyWnZjbTA5SW5SeVlXNXpiR0YwWlNnek5URTFMak1zTUNraVBqeDFjMlVnWkdGMFlTMWpQU0l5TVRreUlpQjRiR2x1YXpwb2NtVm1QU0lqVFVwWUxUUXRWRVZZTFU0dE1qRTVNaUl2UGp3dlp6NDhaeUJrWVhSaExXMXRiQzF1YjJSbFBTSnRhU0lnZEhKaGJuTm1iM0p0UFNKMGNtRnVjMnhoZEdVb05EYzVNeTR4TERBcElqNDhkWE5sSUdSaGRHRXRZejBpTVVRME16UWlJSGhzYVc1ck9taHlaV1k5SWlOTlNsZ3ROQzFVUlZndFNTMHhSRFF6TkNJdlBqd3ZaejQ4WnlCa1lYUmhMVzF0YkMxdWIyUmxQU0p0YVNJZ2RISmhibk5tYjNKdFBTSjBjbUZ1YzJ4aGRHVW9OVFUwTXk0eExEQXBJajQ4ZFhObElHUmhkR0V0WXowaU1VUTBNelVpSUhoc2FXNXJPbWh5WldZOUlpTk5TbGd0TkMxVVJWZ3RTUzB4UkRRek5TSXZQand2Wno0OFp5QmtZWFJoTFcxdGJDMXViMlJsUFNKdGJ5SWdkSEpoYm5ObWIzSnRQU0owY21GdWMyeGhkR1VvTmpNd01pNHhMREFwSWo0OGRYTmxJR1JoZEdFdFl6MGlNa01pSUhoc2FXNXJPbWh5WldZOUlpTk5TbGd0TkMxVVJWZ3RUaTB5UXlJdlBqd3ZaejQ4WnlCa1lYUmhMVzF0YkMxdWIyUmxQU0p0YnlJZ2RISmhibk5tYjNKdFBTSjBjbUZ1YzJ4aGRHVW9OamMwTmk0NExEQXBJajQ4ZFhObElHUmhkR0V0WXowaU1rVWlJSGhzYVc1ck9taHlaV1k5SWlOTlNsZ3ROQzFVUlZndFRpMHlSU0l2UGp3dlp6NDhaeUJrWVhSaExXMXRiQzF1YjJSbFBTSnRieUlnZEhKaGJuTm1iM0p0UFNKMGNtRnVjMnhoZEdVb056RTVNUzQwTERBcElqNDhkWE5sSUdSaGRHRXRZejBpTWtVaUlIaHNhVzVyT21oeVpXWTlJaU5OU2xndE5DMVVSVmd0VGkweVJTSXZQand2Wno0OFp5QmtZWFJoTFcxdGJDMXViMlJsUFNKdGJ5SWdkSEpoYm5ObWIzSnRQU0owY21GdWMyeGhkR1VvTnpZek5pNHhMREFwSWo0OGRYTmxJR1JoZEdFdFl6MGlNa1VpSUhoc2FXNXJPbWh5WldZOUlpTk5TbGd0TkMxVVJWZ3RUaTB5UlNJdlBqd3ZaejQ4WnlCa1lYUmhMVzF0YkMxdWIyUmxQU0p0YnlJZ2RISmhibk5tYjNKdFBTSjBjbUZ1YzJ4aGRHVW9PREE0TUM0NExEQXBJajQ4ZFhObElHUmhkR0V0WXowaU4wUWlJSGhzYVc1ck9taHlaV1k5SWlOTlNsZ3ROQzFVUlZndFRpMDNSQ0l2UGp3dlp6NDhMMmMrUEM5blBqd3ZjM1puUGc9PSIsCgkiUmVhbFZpZXdTaXplSnNvbiIgOiAie1wiaGVpZ2h0XCI6MzU3LjE0Mjg2ODA0MTk5MjIsXCJ3aWR0aFwiOjMwMTcuODU3MDU1NjY0MDYyNX0iCn0K"/>
    </extobj>
    <extobj name="2384804F-3998-4D57-9195-F3826E402611-34">
      <extobjdata type="2384804F-3998-4D57-9195-F3826E402611" data="ewoJIkltZ1NldHRpbmdKc29uIiA6ICJ7XCJoZWlnaHRcIjoxNy44NTcxNDI4NTcxNDI4NTQsXCJ3aWR0aFwiOjkwLjE3ODU3MTQyODU3MTQyfSIsCgkiTGF0ZXgiIDogIiAgICBTIOKGkiBBU1xcc3BhY2V8XFxzcGFjZSBBIiwKCSJMYXRleEltZ0Jhc2U2NCIgOiAiUEhOMlp5QjRiV3h1Y3owaWFIUjBjRG92TDNkM2R5NTNNeTV2Y21jdk1qQXdNQzl6ZG1jaUlIZHBaSFJvUFNJeE1TNDFPVEpsZUNJZ2FHVnBaMmgwUFNJeUxqSTJaWGdpSUhKdmJHVTlJbWx0WnlJZ1ptOWpkWE5oWW14bFBTSm1ZV3h6WlNJZ2RtbGxkMEp2ZUQwaU1DQXROelE1TGpVZ05URXlNeTQySURrNU9TSWdlRzFzYm5NNmVHeHBibXM5SW1oMGRIQTZMeTkzZDNjdWR6TXViM0puTHpFNU9Ua3ZlR3hwYm1zaUlHRnlhV0V0YUdsa1pHVnVQU0owY25WbElpQnpkSGxzWlQwaWRtVnlkR2xqWVd3dFlXeHBaMjQ2SUMwd0xqVTJOR1Y0T3lCdFlYZ3RkMmxrZEdnNklEazRKVHNpUGp4a1pXWnpQanh3WVhSb0lHbGtQU0pOU2xndE1qU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5Tk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kw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NalF0VkVWWUxVNHRRVEFpSUdROUlpSXZQanh3WVhSb0lHbGtQU0pOU2xndE1qUXRWRVZZTFU0dE4wTWlJR1E5SWsweE16a2dMVEkwT1VneE16ZFJNVEkxSUMweU5Ea2dNVEU1SUMweU16VldNalV4VERFeU1DQTNNemRSTVRNd0lEYzFNQ0F4TXprZ056VXdVVEUxTWlBM05UQWdNVFU1SURjek5WWXRNak0xVVRFMU1TQXRNalE1SURFME1TQXRNalE1U0RFek9W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TBMVlJGV0MxSkxURkVORFEySWk4K1BDOW5QanhuSUdSaGRHRXRiVzFzTFc1dlpHVTlJbTF2SWlCMGNtRnVjMlp2Y20wOUluUnlZVzV6YkdGMFpTZzVNakl1T0N3d0tTSStQSFZ6WlNCa1lYUmhMV005SWpJeE9USWlJSGhzYVc1ck9taHlaV1k5SWlOTlNsZ3RNalF0VkVWWUxVNHRNakU1TWlJdlBqd3ZaejQ4WnlCa1lYUmhMVzF0YkMxdWIyUmxQU0p0YVNJZ2RISmhibk5tYjNKdFBTSjBjbUZ1YzJ4aGRHVW9Nakl3TUM0MkxEQXBJajQ4ZFhObElHUmhkR0V0WXowaU1VUTBNelFpSUhoc2FXNXJPbWh5WldZOUlpTk5TbGd0TWpRdFZFVllMVWt0TVVRME16UWlMejQ4TDJjK1BHY2daR0YwWVMxdGJXd3RibTlrWlQwaWJXa2lJSFJ5WVc1elptOXliVDBpZEhKaGJuTnNZWFJsS0RJNU5UQXVOaXd3S1NJK1BIVnpaU0JrWVhSaExXTTlJakZFTkRRMklpQjRiR2x1YXpwb2NtVm1QU0lqVFVwWUxUSTBMVlJGV0MxSkxURkVORFEySWk4K1BDOW5QanhuSUdSaGRHRXRiVzFzTFc1dlpHVTlJbTEwWlhoMElpQjBjbUZ1YzJadmNtMDlJblJ5WVc1emJHRjBaU2d6TlRrMUxqWXNNQ2tpUGp4MWMyVWdaR0YwWVMxalBTSkJNQ0lnZUd4cGJtczZhSEpsWmowaUkwMUtXQzB5TkMxVVJWZ3RUaTFCTUNJdlBqd3ZaejQ4WnlCa1lYUmhMVzF0YkMxdWIyUmxQU0pVWlZoQmRHOXRJaUJrWVhSaExXMXFlQzEwWlhoamJHRnpjejBpVDFKRUlpQjBjbUZ1YzJadmNtMDlJblJ5WVc1emJHRjBaU2d6T0RRMUxqWXNNQ2tpUGp4bklHUmhkR0V0Ylcxc0xXNXZaR1U5SW0xdklpQjBjbUZ1YzJadmNtMDlJblJ5WVc1emJHRjBaU2d3SUMwd0xqVXBJajQ4ZFhObElHUmhkR0V0WXowaU4wTWlJSGhzYVc1ck9taHlaV1k5SWlOTlNsZ3RNalF0VkVWWUxVNHROME1pTHo0OEwyYytQQzluUGp4bklHUmhkR0V0Ylcxc0xXNXZaR1U5SW0xMFpYaDBJaUIwY21GdWMyWnZjbTA5SW5SeVlXNXpiR0YwWlNnME1USXpMallzTUNraVBqeDFjMlVnWkdGMFlTMWpQU0pCTUNJZ2VHeHBibXM2YUhKbFpqMGlJMDFLV0MweU5DMVVSVmd0VGkxQk1DSXZQand2Wno0OFp5QmtZWFJoTFcxdGJDMXViMlJsUFNKdGFTSWdkSEpoYm5ObWIzSnRQU0owY21GdWMyeGhkR1VvTkRNM015NDJMREFwSWo0OGRYTmxJR1JoZEdFdFl6MGlNVVEwTXpRaUlIaHNhVzVyT21oeVpXWTlJaU5OU2xndE1qUXRWRVZZTFVrdE1VUTBNelFpTHo0OEwyYytQQzluUGp3dlp6NDhMM04yWno0PSIsCgkiUmVhbFZpZXdTaXplSnNvbiIgOiAie1wiaGVpZ2h0XCI6MzU3LjE0Mjg2ODA0MTk5MjIsXCJ3aWR0aFwiOjE4MDMuNTcxNDcyMTY3OTY4OH0iCn0K"/>
    </extobj>
    <extobj name="2384804F-3998-4D57-9195-F3826E402611-35">
      <extobjdata type="2384804F-3998-4D57-9195-F3826E402611" data="ewoJIkltZ1NldHRpbmdKc29uIiA6ICJ7XCJoZWlnaHRcIjoxNy44NTcxNDI4NTcxNDI4NTQsXCJ3aWR0aFwiOjkxLjA3MTQyODU3MTQyODU3fSIsCgkiTGF0ZXgiIDogIiAgICBTIOKGkiBCU1xcc3BhY2V8XFxzcGFjZSBCIiwKCSJMYXRleEltZ0Jhc2U2NCIgOiAiUEhOMlp5QjRiV3h1Y3owaWFIUjBjRG92TDNkM2R5NTNNeTV2Y21jdk1qQXdNQzl6ZG1jaUlIZHBaSFJvUFNJeE1TNDJNekpsZUNJZ2FHVnBaMmgwUFNJeUxqSTJaWGdpSUhKdmJHVTlJbWx0WnlJZ1ptOWpkWE5oWW14bFBTSm1ZV3h6WlNJZ2RtbGxkMEp2ZUQwaU1DQXROelE1TGpVZ05URTBNUzQySURrNU9TSWdlRzFzYm5NNmVHeHBibXM5SW1oMGRIQTZMeTkzZDNjdWR6TXViM0puTHpFNU9Ua3ZlR3hwYm1zaUlHRnlhV0V0YUdsa1pHVnVQU0owY25WbElpQnpkSGxzWlQwaWRtVnlkR2xqWVd3dFlXeHBaMjQ2SUMwd0xqVTJOR1Y0T3lCdFlYZ3RkMmxrZEdnNklEazRKVHNpUGp4a1pXWnpQanh3WVhSb0lHbGtQU0pOU2xndE1qS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5TWk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l5TFZSRldDMUpMVEZFTkRNMUlpQmtQU0pOTWpNeElEWXpOMUV5TURRZ05qTTNJREU1T1NBMk16aFVNVGswSURZME9WRXhPVFFnTmpjMklESXdOU0EyT0RKUk1qQTJJRFk0TXlBek16VWdOamd6VVRVNU5DQTJPRE1nTmpBNElEWTRNVkUyTnpFZ05qY3hJRGN4TXlBMk16WlVOelUySURVME5GRTNOVFlnTkRnd0lEWTVPQ0EwTWpsVU5UWTFJRE0yTUV3MU5UVWdNelUzVVRZeE9TQXpORGdnTmpZd0lETXhNVlEzTURJZ01qRTVVVGN3TWlBeE5EWWdOak13SURjNFZEUTFNeUF4VVRRME5pQXdJREkwTWlBd1VUUXlJREFnTXprZ01sRXpOU0ExSURNMUlERXdVVE0xSURFM0lETTNJREkwVVRReUlEUXpJRFEzSURRMVVUVXhJRFEySURZeUlEUTJTRFk0VVRrMUlEUTJJREV5T0NBME9WRXhORElnTlRJZ01UUTNJRFl4VVRFMU1DQTJOU0F5TVRrZ016TTVWREk0T0NBMk1qaFJNamc0SURZek5TQXlNekVnTmpNM1drMDJORGtnTlRRMFVUWTBPU0ExTnpRZ05qTTBJRFl3TUZRMU9EVWdOak0wVVRVM09DQTJNellnTkRreklEWXpOMUUwTnpNZ05qTTNJRFExTVNBMk16ZFVOREUySURZek5rZzBNRE5STXpnNElEWXpOU0F6T0RRZ05qSTJVVE00TWlBMk1qSWdNelV5SURVd05sRXpOVElnTlRBeklETTFNU0ExTURCTU16SXdJRE0zTkVnME1ERlJORGd5SURNM05DQTBPVFFnTXpjMlVUVTFOQ0F6T0RZZ05qQXhJRFF6TkZRMk5Ea2dOVFEwV2swMU9UVWdNakk1VVRVNU5TQXlOek1nTlRjeUlETXdNbFExTVRJZ016TTJVVFV3TmlBek16Y2dOREk1SURNek4xRXpNVEVnTXpNM0lETXhNQ0F6TXpaUk16RXdJRE16TkNBeU9UTWdNall6VkRJMU9DQXhNakpNTWpRd0lEVXlVVEkwTUNBME9DQXlOVElnTkRoVU16TXpJRFEyVVRReU1pQTBOaUEwTWprZ05EZFJORGt4SURVMElEVTBNeUF4TURWVU5UazFJREl5T1ZvaUx6NDhjR0YwYUNCcFpEMGlUVXBZTFRJeUxWUkZXQzFPTFVFd0lpQmtQU0lpTHo0OGNHRjBhQ0JwWkQwaVRVcFlMVEl5TFZSRldDMU9MVGRESWlCa1BTSk5NVE01SUMweU5EbElNVE0zVVRFeU5TQXRNalE1SURFeE9TQXRNak0xVmpJMU1Vd3hNakFnTnpNM1VURXpNQ0EzTlRBZ01UTTVJRGMxTUZFeE5USWdOelV3SURFMU9TQTNNelZXTFRJek5WRXhOVEVnTFRJME9TQXhOREVnTFRJME9VZ3hNem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aUlnZUd4cGJtczZhSEpsWmowaUkwMUtXQzB5TWkxVVJWZ3RTUzB4UkRRME5pSXZQand2Wno0OFp5QmtZWFJoTFcxdGJDMXViMlJsUFNKdGJ5SWdkSEpoYm5ObWIzSnRQU0owY21GdWMyeGhkR1VvT1RJeUxqZ3NNQ2tpUGp4MWMyVWdaR0YwWVMxalBTSXlNVGt5SWlCNGJHbHVhenBvY21WbVBTSWpUVXBZTFRJeUxWUkZXQzFPTFRJeE9USWlMejQ4TDJjK1BHY2daR0YwWVMxdGJXd3RibTlrWlQwaWJXa2lJSFJ5WVc1elptOXliVDBpZEhKaGJuTnNZWFJsS0RJeU1EQXVOaXd3S1NJK1BIVnpaU0JrWVhSaExXTTlJakZFTkRNMUlpQjRiR2x1YXpwb2NtVm1QU0lqVFVwWUxUSXlMVlJGV0MxSkxURkVORE0xSWk4K1BDOW5QanhuSUdSaGRHRXRiVzFzTFc1dlpHVTlJbTFwSWlCMGNtRnVjMlp2Y20wOUluUnlZVzV6YkdGMFpTZ3lPVFU1TGpZc01Da2lQangxYzJVZ1pHRjBZUzFqUFNJeFJEUTBOaUlnZUd4cGJtczZhSEpsWmowaUkwMUtXQzB5TWkxVVJWZ3RTUzB4UkRRME5pSXZQand2Wno0OFp5QmtZWFJoTFcxdGJDMXViMlJsUFNKdGRHVjRkQ0lnZEhKaGJuTm1iM0p0UFNKMGNtRnVjMnhoZEdVb016WXdOQzQyTERBcElqNDhkWE5sSUdSaGRHRXRZejBpUVRBaUlIaHNhVzVyT21oeVpXWTlJaU5OU2xndE1qSXRWRVZZTFU0dFFUQWlMejQ4TDJjK1BHY2daR0YwWVMxdGJXd3RibTlrWlQwaVZHVllRWFJ2YlNJZ1pHRjBZUzF0YW5ndGRHVjRZMnhoYzNNOUlrOVNSQ0lnZEhKaGJuTm1iM0p0UFNKMGNtRnVjMnhoZEdVb016ZzFOQzQyTERBcElqNDhaeUJrWVhSaExXMXRiQzF1YjJSbFBTSnRieUlnZEhKaGJuTm1iM0p0UFNKMGNtRnVjMnhoZEdVb01DQXRNQzQxS1NJK1BIVnpaU0JrWVhSaExXTTlJamRESWlCNGJHbHVhenBvY21WbVBTSWpUVXBZTFRJeUxWUkZXQzFPTFRkRElpOCtQQzluUGp3dlp6NDhaeUJrWVhSaExXMXRiQzF1YjJSbFBTSnRkR1Y0ZENJZ2RISmhibk5tYjNKdFBTSjBjbUZ1YzJ4aGRHVW9OREV6TWk0MkxEQXBJajQ4ZFhObElHUmhkR0V0WXowaVFUQWlJSGhzYVc1ck9taHlaV1k5SWlOTlNsZ3RNakl0VkVWWUxVNHRRVEFpTHo0OEwyYytQR2NnWkdGMFlTMXRiV3d0Ym05a1pUMGliV2tpSUhSeVlXNXpabTl5YlQwaWRISmhibk5zWVhSbEtEUXpPREl1Tml3d0tTSStQSFZ6WlNCa1lYUmhMV005SWpGRU5ETTFJaUI0YkdsdWF6cG9jbVZtUFNJalRVcFlMVEl5TFZSRldDMUpMVEZFTkRNMUlpOCtQQzluUGp3dlp6NDhMMmMrUEM5emRtYysiLAoJIlJlYWxWaWV3U2l6ZUpzb24iIDogIntcImhlaWdodFwiOjM1Ny4xNDI4NjgwNDE5OTIyLFwid2lkdGhcIjoxODIxLjQyODUyNzgzMjAzMTJ9Igp9Cg=="/>
    </extobj>
    <extobj name="2384804F-3998-4D57-9195-F3826E402611-36">
      <extobjdata type="2384804F-3998-4D57-9195-F3826E402611" data="ewoJIkltZ1NldHRpbmdKc29uIiA6ICJ7XCJoZWlnaHRcIjoxMi40OTk5OTk5OTk5OTk5OTgsXCJ3aWR0aFwiOjQ4LjIxNDI4NTcxNDI4NTcxfSIsCgkiTGF0ZXgiIDogIiAgICBCIOKGkiBiIiwKCSJMYXRleEltZ0Jhc2U2NCIgOiAiUEhOMlp5QjRiV3h1Y3owaWFIUjBjRG92TDNkM2R5NTNNeTV2Y21jdk1qQXdNQzl6ZG1jaUlIZHBaSFJvUFNJMkxqSXdOMlY0SWlCb1pXbG5hSFE5SWpFdU5UazFaWGdpSUhKdmJHVTlJbWx0WnlJZ1ptOWpkWE5oWW14bFBTSm1ZV3h6WlNJZ2RtbGxkMEp2ZUQwaU1DQXROamswSURJM05ETXVOaUEzTURVaUlIaHRiRzV6T25oc2FXNXJQU0pvZEhSd09pOHZkM2QzTG5jekxtOXlaeTh4T1RrNUwzaHNhVzVySWlCaGNtbGhMV2hwWkdSbGJqMGlkSEoxWlNJZ2MzUjViR1U5SW5abGNuUnBZMkZzTFdGc2FXZHVPaUF0TUM0d01qVmxlRHNnYldGNExYZHBaSFJvT2lBNU9DVTdJajQ4WkdWbWN6NDhjR0YwYUNCcFpEMGlUVXBZTF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9T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r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NelVpSUhoc2FXNXJPbWh5WldZOUlpTk5TbGd0T1MxVVJWZ3RTUzB4UkRRek5TSXZQand2Wno0OFp5QmtZWFJoTFcxdGJDMXViMlJsUFNKdGJ5SWdkSEpoYm5ObWIzSnRQU0owY21GdWMyeGhkR1VvTVRBek5pNDRMREFwSWo0OGRYTmxJR1JoZEdFdFl6MGlNakU1TWlJZ2VHeHBibXM2YUhKbFpqMGlJMDFLV0MwNUxWUkZXQzFPTFRJeE9USWlMejQ4TDJjK1BHY2daR0YwWVMxdGJXd3RibTlrWlQwaWJXa2lJSFJ5WVc1elptOXliVDBpZEhKaGJuTnNZWFJsS0RJek1UUXVOaXd3S1NJK1BIVnpaU0JrWVhSaExXTTlJakZFTkRSR0lpQjRiR2x1YXpwb2NtVm1QU0lqVFVwWUxUa3RWRVZZTFVrdE1VUTBORVlpTHo0OEwyYytQQzluUGp3dlp6NDhMM04yWno0PSIsCgkiUmVhbFZpZXdTaXplSnNvbiIgOiAie1wiaGVpZ2h0XCI6MjUwLFwid2lkdGhcIjo5NjQuMjg1NzM2MDgzOTg0NH0iCn0K"/>
    </extobj>
    <extobj name="2384804F-3998-4D57-9195-F3826E402611-37">
      <extobjdata type="2384804F-3998-4D57-9195-F3826E402611" data="ewoJIkltZ1NldHRpbmdKc29uIiA6ICJ7XCJoZWlnaHRcIjoxMi40OTk5OTk5OTk5OTk5OTgsXCJ3aWR0aFwiOjQ5Ljk5OTk5OTk5OTk5OTk5fSIsCgkiTGF0ZXgiIDogIiAgICBBIOKGkiBhIiwKCSJMYXRleEltZ0Jhc2U2NCIgOiAiUEhOMlp5QjRiV3h1Y3owaWFIUjBjRG92TDNkM2R5NTNNeTV2Y21jdk1qQXdNQzl6ZG1jaUlIZHBaSFJvUFNJMkxqUXhNMlY0SWlCb1pXbG5hSFE5SWpFdU5qUTFaWGdpSUhKdmJHVTlJbWx0WnlJZ1ptOWpkWE5oWW14bFBTSm1ZV3h6WlNJZ2RtbGxkMEp2ZUQwaU1DQXROekUySURJNE16UXVOaUEzTWpjaUlIaHRiRzV6T25oc2FXNXJQU0pvZEhSd09pOHZkM2QzTG5jekxtOXlaeTh4T1RrNUwzaHNhVzVySWlCaGNtbGhMV2hwWkdSbGJqMGlkSEoxWlNJZ2MzUjViR1U5SW5abGNuUnBZMkZzTFdGc2FXZHVPaUF0TUM0d01qVmxlRHNnYldGNExYZHBaSFJvT2lBNU9DVTdJajQ4WkdWbWN6NDhjR0YwYUNCcFpEMGlUVXBZTFRrdFZFVllMVWt0TVVRME16UWlJR1E5SWsweU1EZ2dOelJSTWpBNElEVXdJREkxTkNBME5sRXlOeklnTkRZZ01qY3lJRE0xVVRJM01pQXpOQ0F5TnpBZ01qSlJNalkzSURnZ01qWTBJRFJVTWpVeElEQlJNalE1SURBZ01qTTVJREJVTWpBMUlERlVNVFF4SURKUk56QWdNaUExTUNBd1NEUXlVVE0xSURjZ016VWdNVEZSTXpjZ016Z2dORGdnTkRaSU5qSlJNVE15SURRNUlERTJOQ0E1TmxFeE56QWdNVEF5SURNME5TQTBNREZVTlRJeklEY3dORkUxTXpBZ056RTJJRFUwTnlBM01UWklOVFUxU0RVM01sRTFOemdnTnpBM0lEVTNPQ0EzTURaTU5qQTJJRE00TTFFMk16UWdOakFnTmpNMklEVTNVVFkwTVNBME5pQTNNREVnTkRaUk56STJJRFEySURjeU5pQXpObEUzTWpZZ016UWdOekl6SURJeVVUY3lNQ0EzSURjeE9DQTBWRGN3TkNBd1VUY3dNU0F3SURZNU1DQXdWRFkxTVNBeFZEVTNPQ0F5VVRRNE5DQXlJRFExTlNBd1NEUTBNMUUwTXpjZ05pQTBNemNnT1ZRME16a2dNamRSTkRReklEUXdJRFEwTlNBME0wdzBORGtnTkRaSU5EWTVVVFV5TXlBME9TQTFNek1nTmpOTU5USXhJREl4TTBneU9ETk1NalE1SURFMU5WRXlNRGdnT0RZZ01qQTRJRGMwV2swMU1UWWdNall3VVRVeE5pQXlOekVnTlRBMElEUXhObFEwT1RBZ05UWXlURFEyTXlBMU1UbFJORFEzSURRNU1pQTBNREFnTkRFeVRETXhNQ0F5TmpCTU5ERXpJREkxT1ZFMU1UWWdNalU1SURVeE5pQXlOakJhSWk4K1BIQmhkR2dnYVdROUlrMUtXQzA1TFZSRldDMU9MVEl4T1RJaUlHUTlJazAxTmlBeU16ZFVOVFlnTWpVd1ZEY3dJREkzTUVnNE16VlJOekU1SURNMU55QTJPVElnTkRrelVUWTVNaUEwT1RRZ05qa3lJRFE1TmxRMk9URWdORGs1VVRZNU1TQTFNVEVnTnpBNElEVXhNVWczTVRGUk56SXdJRFV4TVNBM01qTWdOVEV3VkRjeU9TQTFNRFpVTnpNeUlEUTVOMVEzTXpVZ05EZ3hWRGMwTXlBME5UWlJOelkxSURNNE9TQTRNVFlnTXpNMlZEa3pOU0F5TmpGUk9UUTBJREkxT0NBNU5EUWdNalV3VVRrME5DQXlORFFnT1RNNUlESTBNVlE1TVRVZ01qTXhWRGczTnlBeU1USlJPRE0ySURFNE5pQTRNRFlnTVRVeVZEYzJNU0E0TlZRM05EQWdNelZVTnpNeUlEUlJOek13SUMwMklEY3lOeUF0T0ZRM01URWdMVEV4VVRZNU1TQXRNVEVnTmpreElEQlJOamt4SURjZ05qazJJREkxVVRjeU9DQXhOVEVnT0RNMUlESXpNRWczTUZFMU5pQXlNemNnTlRZZ01qVXdXaUl2UGp4d1lYUm9JR2xrUFNKTlNsZ3RPUz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E0wSWlCNGJHbHVhenBvY21WbVBTSWpUVXBZTFRrdFZFVllMVWt0TVVRME16UWlMejQ4TDJjK1BHY2daR0YwWVMxdGJXd3RibTlrWlQwaWJXOGlJSFJ5WVc1elptOXliVDBpZEhKaGJuTnNZWFJsS0RFd01qY3VPQ3d3S1NJK1BIVnpaU0JrWVhSaExXTTlJakl4T1RJaUlIaHNhVzVyT21oeVpXWTlJaU5OU2xndE9TMVVSVmd0VGkweU1Ua3lJaTgrUEM5blBqeG5JR1JoZEdFdGJXMXNMVzV2WkdVOUltMXBJaUIwY21GdWMyWnZjbTA5SW5SeVlXNXpiR0YwWlNneU16QTFMallzTUNraVBqeDFjMlVnWkdGMFlTMWpQU0l4UkRRMFJTSWdlR3hwYm1zNmFISmxaajBpSTAxS1dDMDVMVlJGV0MxSkxURkVORFJGSWk4K1BDOW5Qand2Wno0OEwyYytQQzl6ZG1jKyIsCgkiUmVhbFZpZXdTaXplSnNvbiIgOiAie1wiaGVpZ2h0XCI6MjUwLFwid2lkdGhcIjoxMDAwfSIKfQo="/>
    </extobj>
    <extobj name="2384804F-3998-4D57-9195-F3826E402611-38">
      <extobjdata type="2384804F-3998-4D57-9195-F3826E402611" data="ewoJIkltZ1NldHRpbmdKc29uIiA6ICJ7XCJoZWlnaHRcIjoxNC4yODU3MTQyODU3MTQyODUsXCJ3aWR0aFwiOjEwOC45Mjg1NzE0Mjg1NzE0Mn0iLAoJIkxhdGV4IiA6ICIgICAgUyDihpIgMSsxK2EiLAoJIkxhdGV4SW1nQmFzZTY0IiA6ICJQSE4yWnlCNGJXeHVjejBpYUhSMGNEb3ZMM2QzZHk1M015NXZjbWN2TWpBd01DOXpkbWNpSUhkcFpIUm9QU0l4TXk0NU5qbGxlQ0lnYUdWcFoyaDBQU0l4TGpjNE1XVjRJaUJ5YjJ4bFBTSnBiV2NpSUdadlkzVnpZV0pzWlQwaVptRnNjMlVpSUhacFpYZENiM2c5SWpBZ0xUY3dOU0EyTVRjMExqUWdOemczSWlCNGJXeHVjenA0YkdsdWF6MGlhSFIwY0RvdkwzZDNkeTUzTXk1dmNtY3ZNVGs1T1M5NGJHbHVheUlnWVhKcFlTMW9hV1JrWlc0OUluUnlkV1VpSUhOMGVXeGxQU0oyWlhKMGFXTmhiQzFoYkdsbmJqb2dMVEF1TVRnMlpYZzdJRzFoZUMxM2FXUjBhRG9nT1RnbE95SStQR1JsWm5NK1BIQmhkR2dnYVdROUlrMUtXQzA0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9D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PQz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PQzFVUlZndFNTMHhSRFEwTmlJdlBqd3ZaejQ4WnlCa1lYUmhMVzF0YkMxdWIyUmxQU0p0YnlJZ2RISmhibk5tYjNKdFBTSjBjbUZ1YzJ4aGRHVW9PVEl5TGpnc01Da2lQangxYzJVZ1pHRjBZUzFqUFNJeU1Ua3lJaUI0YkdsdWF6cG9jbVZtUFNJalRVcFlMVGd0VkVWWUxVNHRNakU1TWlJdlBqd3ZaejQ4WnlCa1lYUmhMVzF0YkMxdWIyUmxQU0p0YmlJZ2RISmhibk5tYjNKdFBTSjBjbUZ1YzJ4aGRHVW9Nakl3TUM0MkxEQXBJajQ4ZFhObElHUmhkR0V0WXowaU16RWlJSGhzYVc1ck9taHlaV1k5SWlOTlNsZ3RPQzFVUlZndFRpMHpNU0l2UGp3dlp6NDhaeUJrWVhSaExXMXRiQzF1YjJSbFBTSnRieUlnZEhKaGJuTm1iM0p0UFNKMGNtRnVjMnhoZEdVb01qa3lNaTQ0TERBcElqNDhkWE5sSUdSaGRHRXRZejBpTWtJaUlIaHNhVzVyT21oeVpXWTlJaU5OU2xndE9DMVVSVmd0VGkweVFpSXZQand2Wno0OFp5QmtZWFJoTFcxdGJDMXViMlJsUFNKdGJpSWdkSEpoYm5ObWIzSnRQU0owY21GdWMyeGhkR1VvTXpreU15d3dLU0krUEhWelpTQmtZWFJoTFdNOUlqTXhJaUI0YkdsdWF6cG9jbVZtUFNJalRVcFlMVGd0VkVWWUxVNHRNekVpTHo0OEwyYytQR2NnWkdGMFlTMXRiV3d0Ym05a1pUMGliVzhpSUhSeVlXNXpabTl5YlQwaWRISmhibk5zWVhSbEtEUTJORFV1TWl3d0tTSStQSFZ6WlNCa1lYUmhMV005SWpKQ0lpQjRiR2x1YXpwb2NtVm1QU0lqVFVwWUxUZ3RWRVZZTFU0dE1rSWlMejQ4TDJjK1BHY2daR0YwWVMxdGJXd3RibTlrWlQwaWJXa2lJSFJ5WVc1elptOXliVDBpZEhKaGJuTnNZWFJsS0RVMk5EVXVOQ3d3S1NJK1BIVnpaU0JrWVhSaExXTTlJakZFTkRSRklpQjRiR2x1YXpwb2NtVm1QU0lqVFVwWUxUZ3RWRVZZTFVrdE1VUTBORVVpTHo0OEwyYytQQzluUGp3dlp6NDhMM04yWno0PSIsCgkiUmVhbFZpZXdTaXplSnNvbiIgOiAie1wiaGVpZ2h0XCI6Mjg1LjcxNDI4Mjk4OTUwMTk1LFwid2lkdGhcIjoyMTc4LjU3MTQ3MjE2Nzk2ODh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5225</Words>
  <Application>WPS Presentation</Application>
  <PresentationFormat>全屏显示(16:9)</PresentationFormat>
  <Paragraphs>523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Arial</vt:lpstr>
      <vt:lpstr>SimSun</vt:lpstr>
      <vt:lpstr>Wingdings</vt:lpstr>
      <vt:lpstr>Cambria</vt:lpstr>
      <vt:lpstr>Calibri</vt:lpstr>
      <vt:lpstr>Calibri Light</vt:lpstr>
      <vt:lpstr>方正宋刻本秀楷简体</vt:lpstr>
      <vt:lpstr>Candara Light</vt:lpstr>
      <vt:lpstr>Lato Light</vt:lpstr>
      <vt:lpstr>Euphorigenic</vt:lpstr>
      <vt:lpstr>MS PGothic</vt:lpstr>
      <vt:lpstr>Consolas</vt:lpstr>
      <vt:lpstr>Microsoft YaHei</vt:lpstr>
      <vt:lpstr>Arial Unicode MS</vt:lpstr>
      <vt:lpstr>Wingdings</vt:lpstr>
      <vt:lpstr>MV Boli</vt:lpstr>
      <vt:lpstr>Cascadia Mono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189</cp:revision>
  <dcterms:created xsi:type="dcterms:W3CDTF">2017-05-02T06:39:00Z</dcterms:created>
  <dcterms:modified xsi:type="dcterms:W3CDTF">2024-05-14T15:57:09Z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47B9C3EAEB0544D38129F2F8C4DA19C7_13</vt:lpwstr>
  </property>
</Properties>
</file>